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6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9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9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3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3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1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9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0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6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0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46314-5950-41A9-A373-84CCF98BA1FD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BA6F9-8D86-456C-8089-8B00A0D4A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0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the Multidisciplinary Nanomedicine Team: a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Guangzhao Mao</a:t>
            </a:r>
          </a:p>
          <a:p>
            <a:r>
              <a:rPr lang="en-US" dirty="0" smtClean="0"/>
              <a:t>Department of Chemical Engineering and Materials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1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Nanotechnology and Nanomedicine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Nanotechnology is the understanding and control of matter at the nanoscale, at dimensions between approximately 1 and 100 nanometers.</a:t>
            </a:r>
          </a:p>
          <a:p>
            <a:r>
              <a:rPr lang="en-US" sz="2800" dirty="0" smtClean="0"/>
              <a:t>Nanomedicine is an offshoot of nanotechnology, which refers to highly specific medical interventions at the molecular scale for curing disease or repairing damaged tissues, such as bone, muscle, or nerve.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400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so special about the nanoscale?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Scale at which quantum effects dominate properties of materials.</a:t>
            </a:r>
          </a:p>
          <a:p>
            <a:r>
              <a:rPr lang="en-US" sz="2800" dirty="0" smtClean="0"/>
              <a:t>Scale at which much of biology occurs.</a:t>
            </a:r>
          </a:p>
          <a:p>
            <a:r>
              <a:rPr lang="en-US" sz="2800" dirty="0" smtClean="0"/>
              <a:t>Scale at which surfaces and interfaces play a large role in materials properties and interactions.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33400" y="6324600"/>
            <a:ext cx="4488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/>
              <a:t>http://www.nano.gov/nanotech-101/special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00392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Multidisciplinary Nano Incubator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program has been funded by OVPR since 2010.</a:t>
            </a:r>
          </a:p>
          <a:p>
            <a:r>
              <a:rPr lang="en-US" sz="2800" dirty="0" smtClean="0"/>
              <a:t> More than 20 faculty members from 4 colleges have participated in the program.</a:t>
            </a:r>
          </a:p>
          <a:p>
            <a:r>
              <a:rPr lang="en-US" sz="2800" dirty="0" smtClean="0"/>
              <a:t>The program has provided seed funding for team projects with 2-4 faculty members in each project.</a:t>
            </a:r>
          </a:p>
          <a:p>
            <a:r>
              <a:rPr lang="en-US" sz="2800" dirty="0" smtClean="0"/>
              <a:t>The funding has resulted in 6-8 new collaborative research projects per year for 3 years.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469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Matching medicine needs with nanotechnology solutions</a:t>
            </a:r>
          </a:p>
          <a:p>
            <a:r>
              <a:rPr lang="en-US" dirty="0" smtClean="0"/>
              <a:t>Matching personality and personal commitments</a:t>
            </a:r>
          </a:p>
          <a:p>
            <a:r>
              <a:rPr lang="en-US" dirty="0" smtClean="0"/>
              <a:t>Support network (Nano@Wayne seminars, nano symposiums, nano summer workshops, group meetings and joint retreats, etc.)</a:t>
            </a:r>
          </a:p>
        </p:txBody>
      </p:sp>
    </p:spTree>
    <p:extLst>
      <p:ext uri="{BB962C8B-B14F-4D97-AF65-F5344CB8AC3E}">
        <p14:creationId xmlns:p14="http://schemas.microsoft.com/office/powerpoint/2010/main" val="156102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218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Building the Multidisciplinary Nanomedicine Team: a Case Study</vt:lpstr>
      <vt:lpstr>Nanotechnology and Nanomedicine</vt:lpstr>
      <vt:lpstr>What is so special about the nanoscale?</vt:lpstr>
      <vt:lpstr>Multidisciplinary Nano Incubator Program</vt:lpstr>
      <vt:lpstr>Lessons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the Multidisciplinary Nanomedicine Team: a Case Study</dc:title>
  <dc:creator>Mao</dc:creator>
  <cp:lastModifiedBy>Freda Giblin</cp:lastModifiedBy>
  <cp:revision>5</cp:revision>
  <dcterms:created xsi:type="dcterms:W3CDTF">2013-11-07T15:06:37Z</dcterms:created>
  <dcterms:modified xsi:type="dcterms:W3CDTF">2013-11-08T21:09:01Z</dcterms:modified>
</cp:coreProperties>
</file>