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5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0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0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0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8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2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3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AD3B-28CD-4DE0-B0CD-E6ABE634E2C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BEB9C-7B8F-4D07-976F-E76852B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5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use.edu/library/resources/developing-institutional-research-data-management-plan-servi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8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Humanities and Social Science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questions you need to ask?</a:t>
            </a:r>
          </a:p>
          <a:p>
            <a:pPr lvl="1"/>
            <a:r>
              <a:rPr lang="en-US" dirty="0" smtClean="0"/>
              <a:t>Who ‘owns’ your data?</a:t>
            </a:r>
          </a:p>
          <a:p>
            <a:pPr lvl="2"/>
            <a:r>
              <a:rPr lang="en-US" dirty="0" smtClean="0"/>
              <a:t>It’s a question linguists, anthropologists and some others need to ask</a:t>
            </a:r>
          </a:p>
          <a:p>
            <a:pPr lvl="1"/>
            <a:r>
              <a:rPr lang="en-US" dirty="0" smtClean="0"/>
              <a:t>Where are you putting your data?</a:t>
            </a:r>
          </a:p>
          <a:p>
            <a:pPr lvl="2"/>
            <a:r>
              <a:rPr lang="en-US" dirty="0" smtClean="0"/>
              <a:t>Your office computer?</a:t>
            </a:r>
          </a:p>
          <a:p>
            <a:pPr lvl="3"/>
            <a:r>
              <a:rPr lang="en-US" dirty="0" smtClean="0"/>
              <a:t>who has a key to your office?</a:t>
            </a:r>
          </a:p>
          <a:p>
            <a:pPr lvl="3"/>
            <a:r>
              <a:rPr lang="en-US" dirty="0" smtClean="0"/>
              <a:t>is your computer password-protected?</a:t>
            </a:r>
          </a:p>
          <a:p>
            <a:pPr lvl="3"/>
            <a:r>
              <a:rPr lang="en-US" dirty="0" smtClean="0"/>
              <a:t>who else knows the password?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9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ask yourself—more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On your laptop?</a:t>
            </a:r>
          </a:p>
          <a:p>
            <a:pPr lvl="2"/>
            <a:r>
              <a:rPr lang="en-US" dirty="0" smtClean="0"/>
              <a:t>is it password protected?</a:t>
            </a:r>
          </a:p>
          <a:p>
            <a:pPr lvl="2"/>
            <a:r>
              <a:rPr lang="en-US" dirty="0" smtClean="0"/>
              <a:t>is it remotely </a:t>
            </a:r>
            <a:r>
              <a:rPr lang="en-US" dirty="0" err="1" smtClean="0"/>
              <a:t>wipeable</a:t>
            </a:r>
            <a:r>
              <a:rPr lang="en-US" dirty="0" smtClean="0"/>
              <a:t>?/do you have </a:t>
            </a:r>
            <a:r>
              <a:rPr lang="en-US" dirty="0" err="1" smtClean="0"/>
              <a:t>Lojack</a:t>
            </a:r>
            <a:r>
              <a:rPr lang="en-US" dirty="0" smtClean="0"/>
              <a:t> (or something like) it installed?</a:t>
            </a:r>
          </a:p>
          <a:p>
            <a:pPr lvl="1"/>
            <a:r>
              <a:rPr lang="en-US" dirty="0" smtClean="0"/>
              <a:t>On a thumb drive?</a:t>
            </a:r>
          </a:p>
          <a:p>
            <a:pPr lvl="2"/>
            <a:r>
              <a:rPr lang="en-US" dirty="0" smtClean="0"/>
              <a:t>did you leave it in your pocket when you sent your pants to the dry cleaner?</a:t>
            </a:r>
          </a:p>
          <a:p>
            <a:r>
              <a:rPr lang="en-US" dirty="0" smtClean="0"/>
              <a:t>Are any of these devices backed up?</a:t>
            </a:r>
          </a:p>
          <a:p>
            <a:pPr lvl="1"/>
            <a:r>
              <a:rPr lang="en-US" dirty="0" smtClean="0"/>
              <a:t>where?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3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to ask yourself—still more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Do you store your data in the cloud?</a:t>
            </a:r>
          </a:p>
          <a:p>
            <a:pPr lvl="2"/>
            <a:r>
              <a:rPr lang="en-US" dirty="0" smtClean="0"/>
              <a:t>have you read the EULA?</a:t>
            </a:r>
          </a:p>
          <a:p>
            <a:pPr lvl="3"/>
            <a:r>
              <a:rPr lang="en-US" dirty="0" smtClean="0"/>
              <a:t>what’s a EULA?</a:t>
            </a:r>
          </a:p>
          <a:p>
            <a:pPr lvl="3"/>
            <a:r>
              <a:rPr lang="en-US" dirty="0" smtClean="0"/>
              <a:t>some guidance on what to look for:</a:t>
            </a:r>
          </a:p>
          <a:p>
            <a:pPr lvl="3"/>
            <a:r>
              <a:rPr lang="en-US" dirty="0" smtClean="0">
                <a:hlinkClick r:id="rId2"/>
              </a:rPr>
              <a:t>http://www.educause.edu/library/resources/developing-institutional-research-data-management-plan-service</a:t>
            </a:r>
            <a:endParaRPr lang="en-US" dirty="0" smtClean="0"/>
          </a:p>
          <a:p>
            <a:pPr lvl="2"/>
            <a:r>
              <a:rPr lang="en-US" dirty="0" smtClean="0"/>
              <a:t>how long will your data be available?</a:t>
            </a:r>
          </a:p>
          <a:p>
            <a:pPr lvl="2"/>
            <a:r>
              <a:rPr lang="en-US" dirty="0" smtClean="0"/>
              <a:t>what will happen to your data if you change your mind?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1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legalistic things you must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your data </a:t>
            </a:r>
            <a:r>
              <a:rPr lang="en-US" i="1" dirty="0" smtClean="0"/>
              <a:t>sensitive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did they require IRB approval?</a:t>
            </a:r>
          </a:p>
          <a:p>
            <a:pPr lvl="1"/>
            <a:r>
              <a:rPr lang="en-US" dirty="0" smtClean="0"/>
              <a:t>do they contain ‘toxic data’?</a:t>
            </a:r>
          </a:p>
          <a:p>
            <a:pPr lvl="2"/>
            <a:r>
              <a:rPr lang="en-US" dirty="0" smtClean="0"/>
              <a:t>what’s </a:t>
            </a:r>
            <a:r>
              <a:rPr lang="en-US" i="1" dirty="0" smtClean="0"/>
              <a:t>toxic?</a:t>
            </a:r>
            <a:endParaRPr lang="en-US" dirty="0"/>
          </a:p>
          <a:p>
            <a:pPr lvl="3"/>
            <a:r>
              <a:rPr lang="en-US" dirty="0" smtClean="0"/>
              <a:t>do they contain PHI?</a:t>
            </a:r>
          </a:p>
          <a:p>
            <a:pPr lvl="3"/>
            <a:r>
              <a:rPr lang="en-US" dirty="0" smtClean="0"/>
              <a:t>do they contain PII?</a:t>
            </a:r>
          </a:p>
          <a:p>
            <a:pPr lvl="1"/>
            <a:r>
              <a:rPr lang="en-US" dirty="0" smtClean="0"/>
              <a:t>are they </a:t>
            </a:r>
            <a:r>
              <a:rPr lang="en-US" i="1" dirty="0" smtClean="0"/>
              <a:t>Export Controlled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are they ‘dual use’? (encryption, heat sensing, biological agents, etc.)</a:t>
            </a:r>
          </a:p>
          <a:p>
            <a:pPr lvl="2"/>
            <a:r>
              <a:rPr lang="en-US" dirty="0" smtClean="0"/>
              <a:t>do you have students/colleagues from ‘red flag’ countries?</a:t>
            </a:r>
          </a:p>
        </p:txBody>
      </p:sp>
    </p:spTree>
    <p:extLst>
      <p:ext uri="{BB962C8B-B14F-4D97-AF65-F5344CB8AC3E}">
        <p14:creationId xmlns:p14="http://schemas.microsoft.com/office/powerpoint/2010/main" val="2766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your stuff FOIA-able?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Wayne State faculty are (technically) state employees (Wayne State, while constitutionally independent, belongs to the State of Michigan)</a:t>
            </a:r>
          </a:p>
          <a:p>
            <a:r>
              <a:rPr lang="en-US" dirty="0" smtClean="0"/>
              <a:t>Your research, and your WSU email is officially the property of the university</a:t>
            </a:r>
          </a:p>
          <a:p>
            <a:r>
              <a:rPr lang="en-US" dirty="0" smtClean="0"/>
              <a:t>You </a:t>
            </a:r>
            <a:r>
              <a:rPr lang="en-US" i="1" dirty="0" smtClean="0"/>
              <a:t>might</a:t>
            </a:r>
            <a:r>
              <a:rPr lang="en-US" dirty="0" smtClean="0"/>
              <a:t> receive a FOIA request (it has happened to WSU faculty and staff)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8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your stuff FOIA-able?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this happens, DO NOT RESPOND TO THE REQUEST!!!!</a:t>
            </a:r>
          </a:p>
          <a:p>
            <a:r>
              <a:rPr lang="en-US" dirty="0" smtClean="0"/>
              <a:t>Contact the Office of General Counsel </a:t>
            </a:r>
            <a:r>
              <a:rPr lang="en-US" i="1" dirty="0" smtClean="0"/>
              <a:t>immediately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 not pass go, do not collect…</a:t>
            </a:r>
          </a:p>
          <a:p>
            <a:r>
              <a:rPr lang="en-US" dirty="0" smtClean="0"/>
              <a:t>‘When the dinosaurs are fighting, it’s best to remain under the table’</a:t>
            </a:r>
          </a:p>
          <a:p>
            <a:pPr lvl="3"/>
            <a:r>
              <a:rPr lang="en-US" dirty="0" smtClean="0"/>
              <a:t>John Jackson, former Chancellor of Southern </a:t>
            </a:r>
            <a:r>
              <a:rPr lang="en-US" smtClean="0"/>
              <a:t>Illinois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5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365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Humanities and Social Science Research</vt:lpstr>
      <vt:lpstr>Questions to ask yourself—more </vt:lpstr>
      <vt:lpstr>Questions to ask yourself—still more </vt:lpstr>
      <vt:lpstr>Some legalistic things you must think about</vt:lpstr>
      <vt:lpstr>Is your stuff FOIA-able?</vt:lpstr>
      <vt:lpstr>Is your stuff FOIA-able?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S. Nathan</dc:creator>
  <cp:lastModifiedBy>Freda Giblin</cp:lastModifiedBy>
  <cp:revision>3</cp:revision>
  <dcterms:created xsi:type="dcterms:W3CDTF">2014-01-14T14:18:38Z</dcterms:created>
  <dcterms:modified xsi:type="dcterms:W3CDTF">2014-01-14T17:12:17Z</dcterms:modified>
</cp:coreProperties>
</file>