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72" r:id="rId8"/>
    <p:sldId id="271" r:id="rId9"/>
    <p:sldId id="263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3C4C9A-CF33-4A11-99FC-F922CDF4D1CD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0A3256-41ED-455A-894B-1E37332E14A8}">
      <dgm:prSet phldrT="[Text]"/>
      <dgm:spPr>
        <a:xfrm>
          <a:off x="3351" y="498456"/>
          <a:ext cx="760217" cy="1114687"/>
        </a:xfrm>
      </dgm:spPr>
      <dgm:t>
        <a:bodyPr/>
        <a:lstStyle/>
        <a:p>
          <a:r>
            <a:rPr lang="en-US" dirty="0"/>
            <a:t>Identify research topic</a:t>
          </a:r>
        </a:p>
      </dgm:t>
    </dgm:pt>
    <dgm:pt modelId="{F5AA7885-FC15-4844-9983-FFB018FEEC77}" type="parTrans" cxnId="{34B6965D-D4D8-4F39-A631-55A0ADAAE3DD}">
      <dgm:prSet/>
      <dgm:spPr/>
      <dgm:t>
        <a:bodyPr/>
        <a:lstStyle/>
        <a:p>
          <a:endParaRPr lang="en-US"/>
        </a:p>
      </dgm:t>
    </dgm:pt>
    <dgm:pt modelId="{A17CE1AA-658F-4F4E-A392-0C8226CD4281}" type="sibTrans" cxnId="{34B6965D-D4D8-4F39-A631-55A0ADAAE3DD}">
      <dgm:prSet/>
      <dgm:spPr>
        <a:xfrm>
          <a:off x="878814" y="634383"/>
          <a:ext cx="244321" cy="189272"/>
        </a:xfrm>
      </dgm:spPr>
      <dgm:t>
        <a:bodyPr/>
        <a:lstStyle/>
        <a:p>
          <a:endParaRPr lang="en-US" dirty="0"/>
        </a:p>
      </dgm:t>
    </dgm:pt>
    <dgm:pt modelId="{D3EF9B3B-22EF-4A25-AC92-C3D7960704EB}">
      <dgm:prSet phldrT="[Text]"/>
      <dgm:spPr>
        <a:xfrm>
          <a:off x="1224553" y="498456"/>
          <a:ext cx="760217" cy="1114687"/>
        </a:xfrm>
      </dgm:spPr>
      <dgm:t>
        <a:bodyPr/>
        <a:lstStyle/>
        <a:p>
          <a:r>
            <a:rPr lang="en-US" dirty="0"/>
            <a:t>Develop grant proposal; Secure funding</a:t>
          </a:r>
        </a:p>
      </dgm:t>
    </dgm:pt>
    <dgm:pt modelId="{1FCF37CF-FB73-474C-98EB-4676503EAFB6}" type="parTrans" cxnId="{2CA5E2E0-07CE-489D-8194-33EE23D7D2AB}">
      <dgm:prSet/>
      <dgm:spPr/>
      <dgm:t>
        <a:bodyPr/>
        <a:lstStyle/>
        <a:p>
          <a:endParaRPr lang="en-US"/>
        </a:p>
      </dgm:t>
    </dgm:pt>
    <dgm:pt modelId="{4A2000F6-9549-4F21-89E2-05B9230BFBA1}" type="sibTrans" cxnId="{2CA5E2E0-07CE-489D-8194-33EE23D7D2AB}">
      <dgm:prSet/>
      <dgm:spPr>
        <a:xfrm>
          <a:off x="2101445" y="634383"/>
          <a:ext cx="247349" cy="189272"/>
        </a:xfrm>
      </dgm:spPr>
      <dgm:t>
        <a:bodyPr/>
        <a:lstStyle/>
        <a:p>
          <a:endParaRPr lang="en-US" dirty="0"/>
        </a:p>
      </dgm:t>
    </dgm:pt>
    <dgm:pt modelId="{CBF971A3-0BE2-454F-80A6-90AAEC7EAC6E}">
      <dgm:prSet phldrT="[Text]"/>
      <dgm:spPr>
        <a:xfrm>
          <a:off x="2451468" y="498456"/>
          <a:ext cx="760217" cy="1114687"/>
        </a:xfrm>
      </dgm:spPr>
      <dgm:t>
        <a:bodyPr/>
        <a:lstStyle/>
        <a:p>
          <a:r>
            <a:rPr lang="en-US" dirty="0"/>
            <a:t>Collect, condition and analyze data</a:t>
          </a:r>
        </a:p>
      </dgm:t>
    </dgm:pt>
    <dgm:pt modelId="{31899E69-5163-4F9D-81FD-7FD4F0DFB4EE}" type="parTrans" cxnId="{12E4B7E6-0AD8-4FB6-9E51-705EDBA017D8}">
      <dgm:prSet/>
      <dgm:spPr/>
      <dgm:t>
        <a:bodyPr/>
        <a:lstStyle/>
        <a:p>
          <a:endParaRPr lang="en-US"/>
        </a:p>
      </dgm:t>
    </dgm:pt>
    <dgm:pt modelId="{34C67FF7-1ABD-4F24-94A6-BB90FE5B0C74}" type="sibTrans" cxnId="{12E4B7E6-0AD8-4FB6-9E51-705EDBA017D8}">
      <dgm:prSet/>
      <dgm:spPr>
        <a:xfrm>
          <a:off x="3326932" y="634383"/>
          <a:ext cx="244321" cy="189272"/>
        </a:xfrm>
      </dgm:spPr>
      <dgm:t>
        <a:bodyPr/>
        <a:lstStyle/>
        <a:p>
          <a:endParaRPr lang="en-US" dirty="0"/>
        </a:p>
      </dgm:t>
    </dgm:pt>
    <dgm:pt modelId="{19328754-F8B7-4EA2-83C8-3927DD7F39D9}">
      <dgm:prSet/>
      <dgm:spPr>
        <a:xfrm>
          <a:off x="3672670" y="498456"/>
          <a:ext cx="760217" cy="1114687"/>
        </a:xfrm>
      </dgm:spPr>
      <dgm:t>
        <a:bodyPr/>
        <a:lstStyle/>
        <a:p>
          <a:r>
            <a:rPr lang="en-US" dirty="0"/>
            <a:t>Develop conclusions; Identify future research</a:t>
          </a:r>
        </a:p>
      </dgm:t>
    </dgm:pt>
    <dgm:pt modelId="{72759F4F-855A-4A14-B2A4-C2FD1E7E3590}" type="parTrans" cxnId="{8911FD5E-2627-4A54-8891-E34F084F5D3A}">
      <dgm:prSet/>
      <dgm:spPr/>
      <dgm:t>
        <a:bodyPr/>
        <a:lstStyle/>
        <a:p>
          <a:endParaRPr lang="en-US"/>
        </a:p>
      </dgm:t>
    </dgm:pt>
    <dgm:pt modelId="{60C7C29B-9E5D-44A0-9AF9-080B43AF3682}" type="sibTrans" cxnId="{8911FD5E-2627-4A54-8891-E34F084F5D3A}">
      <dgm:prSet/>
      <dgm:spPr>
        <a:xfrm>
          <a:off x="4548134" y="634383"/>
          <a:ext cx="244321" cy="189272"/>
        </a:xfrm>
      </dgm:spPr>
      <dgm:t>
        <a:bodyPr/>
        <a:lstStyle/>
        <a:p>
          <a:endParaRPr lang="en-US" dirty="0"/>
        </a:p>
      </dgm:t>
    </dgm:pt>
    <dgm:pt modelId="{F1D8EB69-18B8-4CD7-B81C-A855DA2D4464}">
      <dgm:prSet/>
      <dgm:spPr>
        <a:xfrm>
          <a:off x="4893873" y="498456"/>
          <a:ext cx="760217" cy="1114687"/>
        </a:xfrm>
      </dgm:spPr>
      <dgm:t>
        <a:bodyPr/>
        <a:lstStyle/>
        <a:p>
          <a:r>
            <a:rPr lang="en-US" dirty="0"/>
            <a:t>Disseminate results</a:t>
          </a:r>
        </a:p>
      </dgm:t>
    </dgm:pt>
    <dgm:pt modelId="{94345676-E074-4B4E-95D0-6126B1184606}" type="parTrans" cxnId="{BF78A6CE-9CEE-457A-AFAC-B74C94013449}">
      <dgm:prSet/>
      <dgm:spPr/>
      <dgm:t>
        <a:bodyPr/>
        <a:lstStyle/>
        <a:p>
          <a:endParaRPr lang="en-US"/>
        </a:p>
      </dgm:t>
    </dgm:pt>
    <dgm:pt modelId="{01D82DDB-639E-48B2-B2F7-EDFF52846F9D}" type="sibTrans" cxnId="{BF78A6CE-9CEE-457A-AFAC-B74C94013449}">
      <dgm:prSet/>
      <dgm:spPr/>
      <dgm:t>
        <a:bodyPr/>
        <a:lstStyle/>
        <a:p>
          <a:endParaRPr lang="en-US"/>
        </a:p>
      </dgm:t>
    </dgm:pt>
    <dgm:pt modelId="{88B73064-C488-4620-AC40-EACA8AE201AA}">
      <dgm:prSet/>
      <dgm:spPr>
        <a:xfrm>
          <a:off x="162426" y="1164046"/>
          <a:ext cx="760217" cy="1037907"/>
        </a:xfrm>
      </dgm:spPr>
      <dgm:t>
        <a:bodyPr/>
        <a:lstStyle/>
        <a:p>
          <a:r>
            <a:rPr lang="en-US" dirty="0"/>
            <a:t>Identify existing datasets for reuse (subject and institutional repositories</a:t>
          </a:r>
        </a:p>
      </dgm:t>
    </dgm:pt>
    <dgm:pt modelId="{B171112D-F027-496D-82CE-B4A105FBA5D2}" type="parTrans" cxnId="{8B770910-47C9-417E-A1E9-E64FA4F6BB32}">
      <dgm:prSet/>
      <dgm:spPr/>
      <dgm:t>
        <a:bodyPr/>
        <a:lstStyle/>
        <a:p>
          <a:endParaRPr lang="en-US"/>
        </a:p>
      </dgm:t>
    </dgm:pt>
    <dgm:pt modelId="{1EEB0F5A-E39E-42AA-82A3-3EADD0C4FAE9}" type="sibTrans" cxnId="{8B770910-47C9-417E-A1E9-E64FA4F6BB32}">
      <dgm:prSet/>
      <dgm:spPr/>
      <dgm:t>
        <a:bodyPr/>
        <a:lstStyle/>
        <a:p>
          <a:endParaRPr lang="en-US"/>
        </a:p>
      </dgm:t>
    </dgm:pt>
    <dgm:pt modelId="{34A52FD5-D836-4489-8CE8-ED1C3A6F9347}">
      <dgm:prSet/>
      <dgm:spPr>
        <a:xfrm>
          <a:off x="1377915" y="1164046"/>
          <a:ext cx="771643" cy="1037907"/>
        </a:xfrm>
      </dgm:spPr>
      <dgm:t>
        <a:bodyPr/>
        <a:lstStyle/>
        <a:p>
          <a:r>
            <a:rPr lang="en-US" dirty="0"/>
            <a:t>Guidance for data management plans (DMP) </a:t>
          </a:r>
        </a:p>
      </dgm:t>
    </dgm:pt>
    <dgm:pt modelId="{C4345D9D-AC29-444F-95D4-1A9B6DC56E72}" type="parTrans" cxnId="{97A1BA00-18BD-423A-82C1-696B002A32AB}">
      <dgm:prSet/>
      <dgm:spPr/>
      <dgm:t>
        <a:bodyPr/>
        <a:lstStyle/>
        <a:p>
          <a:endParaRPr lang="en-US"/>
        </a:p>
      </dgm:t>
    </dgm:pt>
    <dgm:pt modelId="{3D4CD5A3-6F90-4D7C-84BD-BD47F22E7CEE}" type="sibTrans" cxnId="{97A1BA00-18BD-423A-82C1-696B002A32AB}">
      <dgm:prSet/>
      <dgm:spPr/>
      <dgm:t>
        <a:bodyPr/>
        <a:lstStyle/>
        <a:p>
          <a:endParaRPr lang="en-US"/>
        </a:p>
      </dgm:t>
    </dgm:pt>
    <dgm:pt modelId="{F9262302-9E23-45B9-A8BF-9573DEC8864B}">
      <dgm:prSet/>
      <dgm:spPr>
        <a:xfrm>
          <a:off x="5052931" y="1164046"/>
          <a:ext cx="760217" cy="1037907"/>
        </a:xfrm>
      </dgm:spPr>
      <dgm:t>
        <a:bodyPr/>
        <a:lstStyle/>
        <a:p>
          <a:r>
            <a:rPr lang="en-US" dirty="0"/>
            <a:t>Guidance for data citation</a:t>
          </a:r>
        </a:p>
      </dgm:t>
    </dgm:pt>
    <dgm:pt modelId="{510122EE-5423-405B-A8A1-18621D8B93B8}" type="parTrans" cxnId="{54910071-DBED-4638-A35F-2825AFBD69E0}">
      <dgm:prSet/>
      <dgm:spPr/>
      <dgm:t>
        <a:bodyPr/>
        <a:lstStyle/>
        <a:p>
          <a:endParaRPr lang="en-US"/>
        </a:p>
      </dgm:t>
    </dgm:pt>
    <dgm:pt modelId="{FCCB79B6-0415-4E67-88FB-C887140ACD0C}" type="sibTrans" cxnId="{54910071-DBED-4638-A35F-2825AFBD69E0}">
      <dgm:prSet/>
      <dgm:spPr/>
      <dgm:t>
        <a:bodyPr/>
        <a:lstStyle/>
        <a:p>
          <a:endParaRPr lang="en-US"/>
        </a:p>
      </dgm:t>
    </dgm:pt>
    <dgm:pt modelId="{05B5DEDE-B0AD-4405-9D48-13296FE86442}">
      <dgm:prSet/>
      <dgm:spPr>
        <a:xfrm>
          <a:off x="2610543" y="1164046"/>
          <a:ext cx="760217" cy="1037907"/>
        </a:xfrm>
      </dgm:spPr>
      <dgm:t>
        <a:bodyPr/>
        <a:lstStyle/>
        <a:p>
          <a:r>
            <a:rPr lang="en-US" dirty="0"/>
            <a:t>Assistance with data description and deposit</a:t>
          </a:r>
        </a:p>
      </dgm:t>
    </dgm:pt>
    <dgm:pt modelId="{F61C3514-982C-4CFB-A0A3-71FCA2800EDB}" type="parTrans" cxnId="{89547F4E-2619-4F40-AD17-A301583AD425}">
      <dgm:prSet/>
      <dgm:spPr/>
      <dgm:t>
        <a:bodyPr/>
        <a:lstStyle/>
        <a:p>
          <a:endParaRPr lang="en-US"/>
        </a:p>
      </dgm:t>
    </dgm:pt>
    <dgm:pt modelId="{64DD9AE6-2191-4D3A-8ACF-4CC96E50CC6F}" type="sibTrans" cxnId="{89547F4E-2619-4F40-AD17-A301583AD425}">
      <dgm:prSet/>
      <dgm:spPr/>
      <dgm:t>
        <a:bodyPr/>
        <a:lstStyle/>
        <a:p>
          <a:endParaRPr lang="en-US"/>
        </a:p>
      </dgm:t>
    </dgm:pt>
    <dgm:pt modelId="{0B23BC97-D165-4E91-ADFC-76C1FFDD08A6}">
      <dgm:prSet/>
      <dgm:spPr>
        <a:xfrm>
          <a:off x="3831745" y="1164046"/>
          <a:ext cx="760217" cy="1037907"/>
        </a:xfrm>
      </dgm:spPr>
      <dgm:t>
        <a:bodyPr/>
        <a:lstStyle/>
        <a:p>
          <a:r>
            <a:rPr lang="en-US" dirty="0"/>
            <a:t>Data sharing and preservation per DMP</a:t>
          </a:r>
        </a:p>
      </dgm:t>
    </dgm:pt>
    <dgm:pt modelId="{24DC1FC9-1080-4750-ABA4-EF148C399C38}" type="parTrans" cxnId="{B00F76E3-C8D2-4F15-9481-9D70FBBC65F8}">
      <dgm:prSet/>
      <dgm:spPr/>
      <dgm:t>
        <a:bodyPr/>
        <a:lstStyle/>
        <a:p>
          <a:endParaRPr lang="en-US"/>
        </a:p>
      </dgm:t>
    </dgm:pt>
    <dgm:pt modelId="{DCD37FDE-9D3F-4F98-A229-278D8E41FEC6}" type="sibTrans" cxnId="{B00F76E3-C8D2-4F15-9481-9D70FBBC65F8}">
      <dgm:prSet/>
      <dgm:spPr/>
      <dgm:t>
        <a:bodyPr/>
        <a:lstStyle/>
        <a:p>
          <a:endParaRPr lang="en-US"/>
        </a:p>
      </dgm:t>
    </dgm:pt>
    <dgm:pt modelId="{BCC3B8B7-1BD0-4BAC-81FE-DE2255329762}" type="pres">
      <dgm:prSet presAssocID="{4A3C4C9A-CF33-4A11-99FC-F922CDF4D1C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32B54D-EDE7-4C13-B6C7-DEB29B13EB27}" type="pres">
      <dgm:prSet presAssocID="{270A3256-41ED-455A-894B-1E37332E14A8}" presName="composite" presStyleCnt="0"/>
      <dgm:spPr/>
      <dgm:t>
        <a:bodyPr/>
        <a:lstStyle/>
        <a:p>
          <a:endParaRPr lang="en-US"/>
        </a:p>
      </dgm:t>
    </dgm:pt>
    <dgm:pt modelId="{CF80688D-4B5F-4A40-9FA4-5A7C8C36B6E3}" type="pres">
      <dgm:prSet presAssocID="{270A3256-41ED-455A-894B-1E37332E14A8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844483-1B2B-4311-970E-33177C9642DA}" type="pres">
      <dgm:prSet presAssocID="{270A3256-41ED-455A-894B-1E37332E14A8}" presName="parSh" presStyleLbl="node1" presStyleIdx="0" presStyleCnt="5"/>
      <dgm:spPr/>
      <dgm:t>
        <a:bodyPr/>
        <a:lstStyle/>
        <a:p>
          <a:endParaRPr lang="en-US"/>
        </a:p>
      </dgm:t>
    </dgm:pt>
    <dgm:pt modelId="{C4E59C9F-D3E5-4EF8-8F00-155097F5A3BE}" type="pres">
      <dgm:prSet presAssocID="{270A3256-41ED-455A-894B-1E37332E14A8}" presName="desTx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E7D879-8BFE-495D-8F35-D766611B8B0D}" type="pres">
      <dgm:prSet presAssocID="{A17CE1AA-658F-4F4E-A392-0C8226CD428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2F0CDC88-BADB-4CAC-BDD5-7D9E58B23315}" type="pres">
      <dgm:prSet presAssocID="{A17CE1AA-658F-4F4E-A392-0C8226CD4281}" presName="connTx" presStyleLbl="sibTrans2D1" presStyleIdx="0" presStyleCnt="4"/>
      <dgm:spPr/>
      <dgm:t>
        <a:bodyPr/>
        <a:lstStyle/>
        <a:p>
          <a:endParaRPr lang="en-US"/>
        </a:p>
      </dgm:t>
    </dgm:pt>
    <dgm:pt modelId="{D1C93805-A8CF-45AF-A0CF-F760339A2DE9}" type="pres">
      <dgm:prSet presAssocID="{D3EF9B3B-22EF-4A25-AC92-C3D7960704EB}" presName="composite" presStyleCnt="0"/>
      <dgm:spPr/>
      <dgm:t>
        <a:bodyPr/>
        <a:lstStyle/>
        <a:p>
          <a:endParaRPr lang="en-US"/>
        </a:p>
      </dgm:t>
    </dgm:pt>
    <dgm:pt modelId="{BDE3A320-74C9-444A-AF0E-C41CEB4C020F}" type="pres">
      <dgm:prSet presAssocID="{D3EF9B3B-22EF-4A25-AC92-C3D7960704EB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EBABD8-CB71-4604-9716-EC667EDAAE78}" type="pres">
      <dgm:prSet presAssocID="{D3EF9B3B-22EF-4A25-AC92-C3D7960704EB}" presName="parSh" presStyleLbl="node1" presStyleIdx="1" presStyleCnt="5"/>
      <dgm:spPr/>
      <dgm:t>
        <a:bodyPr/>
        <a:lstStyle/>
        <a:p>
          <a:endParaRPr lang="en-US"/>
        </a:p>
      </dgm:t>
    </dgm:pt>
    <dgm:pt modelId="{AC42D09E-BA2F-45EC-8B02-A823A945DA7C}" type="pres">
      <dgm:prSet presAssocID="{D3EF9B3B-22EF-4A25-AC92-C3D7960704EB}" presName="desTx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D01EC3-F41E-4F33-A89A-BFAFB5A7EBE4}" type="pres">
      <dgm:prSet presAssocID="{4A2000F6-9549-4F21-89E2-05B9230BFBA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0F83530A-CF93-4D33-A22A-075583EB7047}" type="pres">
      <dgm:prSet presAssocID="{4A2000F6-9549-4F21-89E2-05B9230BFBA1}" presName="connTx" presStyleLbl="sibTrans2D1" presStyleIdx="1" presStyleCnt="4"/>
      <dgm:spPr/>
      <dgm:t>
        <a:bodyPr/>
        <a:lstStyle/>
        <a:p>
          <a:endParaRPr lang="en-US"/>
        </a:p>
      </dgm:t>
    </dgm:pt>
    <dgm:pt modelId="{06EFE601-5C22-4F4C-8F1F-1C292B166609}" type="pres">
      <dgm:prSet presAssocID="{CBF971A3-0BE2-454F-80A6-90AAEC7EAC6E}" presName="composite" presStyleCnt="0"/>
      <dgm:spPr/>
      <dgm:t>
        <a:bodyPr/>
        <a:lstStyle/>
        <a:p>
          <a:endParaRPr lang="en-US"/>
        </a:p>
      </dgm:t>
    </dgm:pt>
    <dgm:pt modelId="{22CE10E0-6106-41AA-B823-C6DEA391E05E}" type="pres">
      <dgm:prSet presAssocID="{CBF971A3-0BE2-454F-80A6-90AAEC7EAC6E}" presName="par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604F4C-3B84-40A9-B688-DFF4F33522F0}" type="pres">
      <dgm:prSet presAssocID="{CBF971A3-0BE2-454F-80A6-90AAEC7EAC6E}" presName="parSh" presStyleLbl="node1" presStyleIdx="2" presStyleCnt="5"/>
      <dgm:spPr/>
      <dgm:t>
        <a:bodyPr/>
        <a:lstStyle/>
        <a:p>
          <a:endParaRPr lang="en-US"/>
        </a:p>
      </dgm:t>
    </dgm:pt>
    <dgm:pt modelId="{3AC10887-A561-4980-94C7-0DFFD28110BE}" type="pres">
      <dgm:prSet presAssocID="{CBF971A3-0BE2-454F-80A6-90AAEC7EAC6E}" presName="desTx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0ABF60-AA87-44A4-A7F4-03C27E1EC1AA}" type="pres">
      <dgm:prSet presAssocID="{34C67FF7-1ABD-4F24-94A6-BB90FE5B0C74}" presName="sibTrans" presStyleLbl="sibTrans2D1" presStyleIdx="2" presStyleCnt="4"/>
      <dgm:spPr/>
      <dgm:t>
        <a:bodyPr/>
        <a:lstStyle/>
        <a:p>
          <a:endParaRPr lang="en-US"/>
        </a:p>
      </dgm:t>
    </dgm:pt>
    <dgm:pt modelId="{5E0C109F-2C77-44F6-84AC-1BC667AA99B8}" type="pres">
      <dgm:prSet presAssocID="{34C67FF7-1ABD-4F24-94A6-BB90FE5B0C74}" presName="connTx" presStyleLbl="sibTrans2D1" presStyleIdx="2" presStyleCnt="4"/>
      <dgm:spPr/>
      <dgm:t>
        <a:bodyPr/>
        <a:lstStyle/>
        <a:p>
          <a:endParaRPr lang="en-US"/>
        </a:p>
      </dgm:t>
    </dgm:pt>
    <dgm:pt modelId="{EAC10FBB-4E35-494E-AE0E-162FFF8FAC62}" type="pres">
      <dgm:prSet presAssocID="{19328754-F8B7-4EA2-83C8-3927DD7F39D9}" presName="composite" presStyleCnt="0"/>
      <dgm:spPr/>
      <dgm:t>
        <a:bodyPr/>
        <a:lstStyle/>
        <a:p>
          <a:endParaRPr lang="en-US"/>
        </a:p>
      </dgm:t>
    </dgm:pt>
    <dgm:pt modelId="{5EBFC2C3-4396-4B58-A042-DFA90B51040A}" type="pres">
      <dgm:prSet presAssocID="{19328754-F8B7-4EA2-83C8-3927DD7F39D9}" presName="par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69AD70-4CF3-4B5B-8C95-2924770156A3}" type="pres">
      <dgm:prSet presAssocID="{19328754-F8B7-4EA2-83C8-3927DD7F39D9}" presName="parSh" presStyleLbl="node1" presStyleIdx="3" presStyleCnt="5"/>
      <dgm:spPr/>
      <dgm:t>
        <a:bodyPr/>
        <a:lstStyle/>
        <a:p>
          <a:endParaRPr lang="en-US"/>
        </a:p>
      </dgm:t>
    </dgm:pt>
    <dgm:pt modelId="{8500053F-E88E-4E00-9155-25B21AFA20DB}" type="pres">
      <dgm:prSet presAssocID="{19328754-F8B7-4EA2-83C8-3927DD7F39D9}" presName="desTx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7F70C0-FED9-4BA4-9D97-700C7EC8821E}" type="pres">
      <dgm:prSet presAssocID="{60C7C29B-9E5D-44A0-9AF9-080B43AF368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99B597A8-F67F-4FA4-8E0C-EB6544D89391}" type="pres">
      <dgm:prSet presAssocID="{60C7C29B-9E5D-44A0-9AF9-080B43AF3682}" presName="connTx" presStyleLbl="sibTrans2D1" presStyleIdx="3" presStyleCnt="4"/>
      <dgm:spPr/>
      <dgm:t>
        <a:bodyPr/>
        <a:lstStyle/>
        <a:p>
          <a:endParaRPr lang="en-US"/>
        </a:p>
      </dgm:t>
    </dgm:pt>
    <dgm:pt modelId="{1552D881-BF53-4F29-A182-C34B51D21F06}" type="pres">
      <dgm:prSet presAssocID="{F1D8EB69-18B8-4CD7-B81C-A855DA2D4464}" presName="composite" presStyleCnt="0"/>
      <dgm:spPr/>
      <dgm:t>
        <a:bodyPr/>
        <a:lstStyle/>
        <a:p>
          <a:endParaRPr lang="en-US"/>
        </a:p>
      </dgm:t>
    </dgm:pt>
    <dgm:pt modelId="{E0D37042-DACF-4DCF-8F0C-56503B16E8A2}" type="pres">
      <dgm:prSet presAssocID="{F1D8EB69-18B8-4CD7-B81C-A855DA2D4464}" presName="par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26554-B93B-4B78-BBF6-9554B769110F}" type="pres">
      <dgm:prSet presAssocID="{F1D8EB69-18B8-4CD7-B81C-A855DA2D4464}" presName="parSh" presStyleLbl="node1" presStyleIdx="4" presStyleCnt="5"/>
      <dgm:spPr/>
      <dgm:t>
        <a:bodyPr/>
        <a:lstStyle/>
        <a:p>
          <a:endParaRPr lang="en-US"/>
        </a:p>
      </dgm:t>
    </dgm:pt>
    <dgm:pt modelId="{657B8CDD-96FC-4B3D-BB77-88B4FA7C5078}" type="pres">
      <dgm:prSet presAssocID="{F1D8EB69-18B8-4CD7-B81C-A855DA2D4464}" presName="desTx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3D3851-6165-48F8-970A-4D21736B4592}" type="presOf" srcId="{60C7C29B-9E5D-44A0-9AF9-080B43AF3682}" destId="{F87F70C0-FED9-4BA4-9D97-700C7EC8821E}" srcOrd="0" destOrd="0" presId="urn:microsoft.com/office/officeart/2005/8/layout/process3"/>
    <dgm:cxn modelId="{B00F76E3-C8D2-4F15-9481-9D70FBBC65F8}" srcId="{19328754-F8B7-4EA2-83C8-3927DD7F39D9}" destId="{0B23BC97-D165-4E91-ADFC-76C1FFDD08A6}" srcOrd="0" destOrd="0" parTransId="{24DC1FC9-1080-4750-ABA4-EF148C399C38}" sibTransId="{DCD37FDE-9D3F-4F98-A229-278D8E41FEC6}"/>
    <dgm:cxn modelId="{D1A0387A-735B-4A98-9E66-6883DBC5FBF4}" type="presOf" srcId="{60C7C29B-9E5D-44A0-9AF9-080B43AF3682}" destId="{99B597A8-F67F-4FA4-8E0C-EB6544D89391}" srcOrd="1" destOrd="0" presId="urn:microsoft.com/office/officeart/2005/8/layout/process3"/>
    <dgm:cxn modelId="{6E76CF43-AC8F-427D-A8EC-9E06F8E899CC}" type="presOf" srcId="{4A3C4C9A-CF33-4A11-99FC-F922CDF4D1CD}" destId="{BCC3B8B7-1BD0-4BAC-81FE-DE2255329762}" srcOrd="0" destOrd="0" presId="urn:microsoft.com/office/officeart/2005/8/layout/process3"/>
    <dgm:cxn modelId="{DFB9BFB2-3E3A-448A-90B7-DC33E2D7DA53}" type="presOf" srcId="{88B73064-C488-4620-AC40-EACA8AE201AA}" destId="{C4E59C9F-D3E5-4EF8-8F00-155097F5A3BE}" srcOrd="0" destOrd="0" presId="urn:microsoft.com/office/officeart/2005/8/layout/process3"/>
    <dgm:cxn modelId="{D123957B-9FAD-4C4D-B583-7CCAD3FD2721}" type="presOf" srcId="{F1D8EB69-18B8-4CD7-B81C-A855DA2D4464}" destId="{E0D37042-DACF-4DCF-8F0C-56503B16E8A2}" srcOrd="0" destOrd="0" presId="urn:microsoft.com/office/officeart/2005/8/layout/process3"/>
    <dgm:cxn modelId="{1AD7C950-8CB4-4B5A-8D14-E7FE64B1DD78}" type="presOf" srcId="{F1D8EB69-18B8-4CD7-B81C-A855DA2D4464}" destId="{B2E26554-B93B-4B78-BBF6-9554B769110F}" srcOrd="1" destOrd="0" presId="urn:microsoft.com/office/officeart/2005/8/layout/process3"/>
    <dgm:cxn modelId="{8911FD5E-2627-4A54-8891-E34F084F5D3A}" srcId="{4A3C4C9A-CF33-4A11-99FC-F922CDF4D1CD}" destId="{19328754-F8B7-4EA2-83C8-3927DD7F39D9}" srcOrd="3" destOrd="0" parTransId="{72759F4F-855A-4A14-B2A4-C2FD1E7E3590}" sibTransId="{60C7C29B-9E5D-44A0-9AF9-080B43AF3682}"/>
    <dgm:cxn modelId="{0D9A1826-0676-4FDD-B5E1-119DA3B9EF4E}" type="presOf" srcId="{A17CE1AA-658F-4F4E-A392-0C8226CD4281}" destId="{2F0CDC88-BADB-4CAC-BDD5-7D9E58B23315}" srcOrd="1" destOrd="0" presId="urn:microsoft.com/office/officeart/2005/8/layout/process3"/>
    <dgm:cxn modelId="{8B770910-47C9-417E-A1E9-E64FA4F6BB32}" srcId="{270A3256-41ED-455A-894B-1E37332E14A8}" destId="{88B73064-C488-4620-AC40-EACA8AE201AA}" srcOrd="0" destOrd="0" parTransId="{B171112D-F027-496D-82CE-B4A105FBA5D2}" sibTransId="{1EEB0F5A-E39E-42AA-82A3-3EADD0C4FAE9}"/>
    <dgm:cxn modelId="{50CCB33E-3F78-4C21-BD5C-7E7BE72CE5B9}" type="presOf" srcId="{D3EF9B3B-22EF-4A25-AC92-C3D7960704EB}" destId="{2CEBABD8-CB71-4604-9716-EC667EDAAE78}" srcOrd="1" destOrd="0" presId="urn:microsoft.com/office/officeart/2005/8/layout/process3"/>
    <dgm:cxn modelId="{E6EC8A84-DDFB-473F-A23D-1182DC4BFB02}" type="presOf" srcId="{CBF971A3-0BE2-454F-80A6-90AAEC7EAC6E}" destId="{1B604F4C-3B84-40A9-B688-DFF4F33522F0}" srcOrd="1" destOrd="0" presId="urn:microsoft.com/office/officeart/2005/8/layout/process3"/>
    <dgm:cxn modelId="{E31E0073-B828-43FA-8FEA-8505A205B620}" type="presOf" srcId="{34C67FF7-1ABD-4F24-94A6-BB90FE5B0C74}" destId="{5E0C109F-2C77-44F6-84AC-1BC667AA99B8}" srcOrd="1" destOrd="0" presId="urn:microsoft.com/office/officeart/2005/8/layout/process3"/>
    <dgm:cxn modelId="{34B6965D-D4D8-4F39-A631-55A0ADAAE3DD}" srcId="{4A3C4C9A-CF33-4A11-99FC-F922CDF4D1CD}" destId="{270A3256-41ED-455A-894B-1E37332E14A8}" srcOrd="0" destOrd="0" parTransId="{F5AA7885-FC15-4844-9983-FFB018FEEC77}" sibTransId="{A17CE1AA-658F-4F4E-A392-0C8226CD4281}"/>
    <dgm:cxn modelId="{54910071-DBED-4638-A35F-2825AFBD69E0}" srcId="{F1D8EB69-18B8-4CD7-B81C-A855DA2D4464}" destId="{F9262302-9E23-45B9-A8BF-9573DEC8864B}" srcOrd="0" destOrd="0" parTransId="{510122EE-5423-405B-A8A1-18621D8B93B8}" sibTransId="{FCCB79B6-0415-4E67-88FB-C887140ACD0C}"/>
    <dgm:cxn modelId="{12E4B7E6-0AD8-4FB6-9E51-705EDBA017D8}" srcId="{4A3C4C9A-CF33-4A11-99FC-F922CDF4D1CD}" destId="{CBF971A3-0BE2-454F-80A6-90AAEC7EAC6E}" srcOrd="2" destOrd="0" parTransId="{31899E69-5163-4F9D-81FD-7FD4F0DFB4EE}" sibTransId="{34C67FF7-1ABD-4F24-94A6-BB90FE5B0C74}"/>
    <dgm:cxn modelId="{9B545B09-C2F1-408D-AAC9-239670C9F111}" type="presOf" srcId="{F9262302-9E23-45B9-A8BF-9573DEC8864B}" destId="{657B8CDD-96FC-4B3D-BB77-88B4FA7C5078}" srcOrd="0" destOrd="0" presId="urn:microsoft.com/office/officeart/2005/8/layout/process3"/>
    <dgm:cxn modelId="{5C8A8DD9-317B-475A-9443-66637F710C8B}" type="presOf" srcId="{270A3256-41ED-455A-894B-1E37332E14A8}" destId="{CF80688D-4B5F-4A40-9FA4-5A7C8C36B6E3}" srcOrd="0" destOrd="0" presId="urn:microsoft.com/office/officeart/2005/8/layout/process3"/>
    <dgm:cxn modelId="{89547F4E-2619-4F40-AD17-A301583AD425}" srcId="{CBF971A3-0BE2-454F-80A6-90AAEC7EAC6E}" destId="{05B5DEDE-B0AD-4405-9D48-13296FE86442}" srcOrd="0" destOrd="0" parTransId="{F61C3514-982C-4CFB-A0A3-71FCA2800EDB}" sibTransId="{64DD9AE6-2191-4D3A-8ACF-4CC96E50CC6F}"/>
    <dgm:cxn modelId="{B48958AB-7B79-4CDF-A5FB-B5B7F8B7B510}" type="presOf" srcId="{270A3256-41ED-455A-894B-1E37332E14A8}" destId="{8D844483-1B2B-4311-970E-33177C9642DA}" srcOrd="1" destOrd="0" presId="urn:microsoft.com/office/officeart/2005/8/layout/process3"/>
    <dgm:cxn modelId="{BF78A6CE-9CEE-457A-AFAC-B74C94013449}" srcId="{4A3C4C9A-CF33-4A11-99FC-F922CDF4D1CD}" destId="{F1D8EB69-18B8-4CD7-B81C-A855DA2D4464}" srcOrd="4" destOrd="0" parTransId="{94345676-E074-4B4E-95D0-6126B1184606}" sibTransId="{01D82DDB-639E-48B2-B2F7-EDFF52846F9D}"/>
    <dgm:cxn modelId="{8472E7D5-3EA2-4CC2-A70A-5454CAA33E18}" type="presOf" srcId="{34A52FD5-D836-4489-8CE8-ED1C3A6F9347}" destId="{AC42D09E-BA2F-45EC-8B02-A823A945DA7C}" srcOrd="0" destOrd="0" presId="urn:microsoft.com/office/officeart/2005/8/layout/process3"/>
    <dgm:cxn modelId="{D0841E3F-B4E9-444B-8C75-B61A5961A758}" type="presOf" srcId="{D3EF9B3B-22EF-4A25-AC92-C3D7960704EB}" destId="{BDE3A320-74C9-444A-AF0E-C41CEB4C020F}" srcOrd="0" destOrd="0" presId="urn:microsoft.com/office/officeart/2005/8/layout/process3"/>
    <dgm:cxn modelId="{1DC2C829-8EBA-41A1-98AD-321066A80E2E}" type="presOf" srcId="{CBF971A3-0BE2-454F-80A6-90AAEC7EAC6E}" destId="{22CE10E0-6106-41AA-B823-C6DEA391E05E}" srcOrd="0" destOrd="0" presId="urn:microsoft.com/office/officeart/2005/8/layout/process3"/>
    <dgm:cxn modelId="{6FA2840B-127F-431C-92DE-DF9C1BB572D4}" type="presOf" srcId="{A17CE1AA-658F-4F4E-A392-0C8226CD4281}" destId="{64E7D879-8BFE-495D-8F35-D766611B8B0D}" srcOrd="0" destOrd="0" presId="urn:microsoft.com/office/officeart/2005/8/layout/process3"/>
    <dgm:cxn modelId="{DA657C9C-A850-449A-BEF0-34C6E0104255}" type="presOf" srcId="{19328754-F8B7-4EA2-83C8-3927DD7F39D9}" destId="{7569AD70-4CF3-4B5B-8C95-2924770156A3}" srcOrd="1" destOrd="0" presId="urn:microsoft.com/office/officeart/2005/8/layout/process3"/>
    <dgm:cxn modelId="{61DA82F9-D43D-4CFB-97A1-A9D53B9C1C8C}" type="presOf" srcId="{4A2000F6-9549-4F21-89E2-05B9230BFBA1}" destId="{0F83530A-CF93-4D33-A22A-075583EB7047}" srcOrd="1" destOrd="0" presId="urn:microsoft.com/office/officeart/2005/8/layout/process3"/>
    <dgm:cxn modelId="{8A45A2D4-D85B-4C86-BED0-ED4C5BF48095}" type="presOf" srcId="{4A2000F6-9549-4F21-89E2-05B9230BFBA1}" destId="{D3D01EC3-F41E-4F33-A89A-BFAFB5A7EBE4}" srcOrd="0" destOrd="0" presId="urn:microsoft.com/office/officeart/2005/8/layout/process3"/>
    <dgm:cxn modelId="{7AC99635-8CE1-444F-B7E1-271DFAE976D4}" type="presOf" srcId="{19328754-F8B7-4EA2-83C8-3927DD7F39D9}" destId="{5EBFC2C3-4396-4B58-A042-DFA90B51040A}" srcOrd="0" destOrd="0" presId="urn:microsoft.com/office/officeart/2005/8/layout/process3"/>
    <dgm:cxn modelId="{97A1BA00-18BD-423A-82C1-696B002A32AB}" srcId="{D3EF9B3B-22EF-4A25-AC92-C3D7960704EB}" destId="{34A52FD5-D836-4489-8CE8-ED1C3A6F9347}" srcOrd="0" destOrd="0" parTransId="{C4345D9D-AC29-444F-95D4-1A9B6DC56E72}" sibTransId="{3D4CD5A3-6F90-4D7C-84BD-BD47F22E7CEE}"/>
    <dgm:cxn modelId="{3F81DBA6-0CF7-477D-BC51-0FDF35033155}" type="presOf" srcId="{05B5DEDE-B0AD-4405-9D48-13296FE86442}" destId="{3AC10887-A561-4980-94C7-0DFFD28110BE}" srcOrd="0" destOrd="0" presId="urn:microsoft.com/office/officeart/2005/8/layout/process3"/>
    <dgm:cxn modelId="{07EF1329-153A-4A35-81D3-74343BE73F41}" type="presOf" srcId="{34C67FF7-1ABD-4F24-94A6-BB90FE5B0C74}" destId="{010ABF60-AA87-44A4-A7F4-03C27E1EC1AA}" srcOrd="0" destOrd="0" presId="urn:microsoft.com/office/officeart/2005/8/layout/process3"/>
    <dgm:cxn modelId="{2CA5E2E0-07CE-489D-8194-33EE23D7D2AB}" srcId="{4A3C4C9A-CF33-4A11-99FC-F922CDF4D1CD}" destId="{D3EF9B3B-22EF-4A25-AC92-C3D7960704EB}" srcOrd="1" destOrd="0" parTransId="{1FCF37CF-FB73-474C-98EB-4676503EAFB6}" sibTransId="{4A2000F6-9549-4F21-89E2-05B9230BFBA1}"/>
    <dgm:cxn modelId="{7ABC4E51-0E95-432E-ABAA-582AF068EA23}" type="presOf" srcId="{0B23BC97-D165-4E91-ADFC-76C1FFDD08A6}" destId="{8500053F-E88E-4E00-9155-25B21AFA20DB}" srcOrd="0" destOrd="0" presId="urn:microsoft.com/office/officeart/2005/8/layout/process3"/>
    <dgm:cxn modelId="{826085E6-1B79-495B-9A1F-57323DE98BAC}" type="presParOf" srcId="{BCC3B8B7-1BD0-4BAC-81FE-DE2255329762}" destId="{7D32B54D-EDE7-4C13-B6C7-DEB29B13EB27}" srcOrd="0" destOrd="0" presId="urn:microsoft.com/office/officeart/2005/8/layout/process3"/>
    <dgm:cxn modelId="{9D718C4F-D898-4BF5-BDA3-0E7B361DD529}" type="presParOf" srcId="{7D32B54D-EDE7-4C13-B6C7-DEB29B13EB27}" destId="{CF80688D-4B5F-4A40-9FA4-5A7C8C36B6E3}" srcOrd="0" destOrd="0" presId="urn:microsoft.com/office/officeart/2005/8/layout/process3"/>
    <dgm:cxn modelId="{32C30913-960C-4073-8589-9D5BD4922512}" type="presParOf" srcId="{7D32B54D-EDE7-4C13-B6C7-DEB29B13EB27}" destId="{8D844483-1B2B-4311-970E-33177C9642DA}" srcOrd="1" destOrd="0" presId="urn:microsoft.com/office/officeart/2005/8/layout/process3"/>
    <dgm:cxn modelId="{203A6D9B-AB54-459D-B668-5689085DED84}" type="presParOf" srcId="{7D32B54D-EDE7-4C13-B6C7-DEB29B13EB27}" destId="{C4E59C9F-D3E5-4EF8-8F00-155097F5A3BE}" srcOrd="2" destOrd="0" presId="urn:microsoft.com/office/officeart/2005/8/layout/process3"/>
    <dgm:cxn modelId="{DC138C21-ACCF-4EDA-873A-25ABA8A2F336}" type="presParOf" srcId="{BCC3B8B7-1BD0-4BAC-81FE-DE2255329762}" destId="{64E7D879-8BFE-495D-8F35-D766611B8B0D}" srcOrd="1" destOrd="0" presId="urn:microsoft.com/office/officeart/2005/8/layout/process3"/>
    <dgm:cxn modelId="{3F9DAF4C-D6F3-4EF3-9D20-3D11337B4ACD}" type="presParOf" srcId="{64E7D879-8BFE-495D-8F35-D766611B8B0D}" destId="{2F0CDC88-BADB-4CAC-BDD5-7D9E58B23315}" srcOrd="0" destOrd="0" presId="urn:microsoft.com/office/officeart/2005/8/layout/process3"/>
    <dgm:cxn modelId="{779FBD94-688E-4603-8AD5-DD84F76AD734}" type="presParOf" srcId="{BCC3B8B7-1BD0-4BAC-81FE-DE2255329762}" destId="{D1C93805-A8CF-45AF-A0CF-F760339A2DE9}" srcOrd="2" destOrd="0" presId="urn:microsoft.com/office/officeart/2005/8/layout/process3"/>
    <dgm:cxn modelId="{1BBDA203-3C73-479D-90DF-EA29E3C7653B}" type="presParOf" srcId="{D1C93805-A8CF-45AF-A0CF-F760339A2DE9}" destId="{BDE3A320-74C9-444A-AF0E-C41CEB4C020F}" srcOrd="0" destOrd="0" presId="urn:microsoft.com/office/officeart/2005/8/layout/process3"/>
    <dgm:cxn modelId="{6017CAE1-3BAA-4615-8FDF-36EAD6FC1B41}" type="presParOf" srcId="{D1C93805-A8CF-45AF-A0CF-F760339A2DE9}" destId="{2CEBABD8-CB71-4604-9716-EC667EDAAE78}" srcOrd="1" destOrd="0" presId="urn:microsoft.com/office/officeart/2005/8/layout/process3"/>
    <dgm:cxn modelId="{4D3E2F17-D464-4946-810A-DCB0752061F5}" type="presParOf" srcId="{D1C93805-A8CF-45AF-A0CF-F760339A2DE9}" destId="{AC42D09E-BA2F-45EC-8B02-A823A945DA7C}" srcOrd="2" destOrd="0" presId="urn:microsoft.com/office/officeart/2005/8/layout/process3"/>
    <dgm:cxn modelId="{DB0386DA-86C0-48F7-8338-199DC0B15CFA}" type="presParOf" srcId="{BCC3B8B7-1BD0-4BAC-81FE-DE2255329762}" destId="{D3D01EC3-F41E-4F33-A89A-BFAFB5A7EBE4}" srcOrd="3" destOrd="0" presId="urn:microsoft.com/office/officeart/2005/8/layout/process3"/>
    <dgm:cxn modelId="{0EE7098C-6B5A-4C2A-9750-4EAC1EE76B96}" type="presParOf" srcId="{D3D01EC3-F41E-4F33-A89A-BFAFB5A7EBE4}" destId="{0F83530A-CF93-4D33-A22A-075583EB7047}" srcOrd="0" destOrd="0" presId="urn:microsoft.com/office/officeart/2005/8/layout/process3"/>
    <dgm:cxn modelId="{7D8C45F1-4427-4A27-B44B-4D3BD918D6FB}" type="presParOf" srcId="{BCC3B8B7-1BD0-4BAC-81FE-DE2255329762}" destId="{06EFE601-5C22-4F4C-8F1F-1C292B166609}" srcOrd="4" destOrd="0" presId="urn:microsoft.com/office/officeart/2005/8/layout/process3"/>
    <dgm:cxn modelId="{D214B3F9-EC22-4BD4-815D-32DDC2FBD80D}" type="presParOf" srcId="{06EFE601-5C22-4F4C-8F1F-1C292B166609}" destId="{22CE10E0-6106-41AA-B823-C6DEA391E05E}" srcOrd="0" destOrd="0" presId="urn:microsoft.com/office/officeart/2005/8/layout/process3"/>
    <dgm:cxn modelId="{E770C715-3CC8-4FED-8CD4-319F067351A3}" type="presParOf" srcId="{06EFE601-5C22-4F4C-8F1F-1C292B166609}" destId="{1B604F4C-3B84-40A9-B688-DFF4F33522F0}" srcOrd="1" destOrd="0" presId="urn:microsoft.com/office/officeart/2005/8/layout/process3"/>
    <dgm:cxn modelId="{DE289318-C358-487F-94F0-A42F48CFE14A}" type="presParOf" srcId="{06EFE601-5C22-4F4C-8F1F-1C292B166609}" destId="{3AC10887-A561-4980-94C7-0DFFD28110BE}" srcOrd="2" destOrd="0" presId="urn:microsoft.com/office/officeart/2005/8/layout/process3"/>
    <dgm:cxn modelId="{FB8BDA5F-725D-4C69-9DD7-5CDBE77E6E28}" type="presParOf" srcId="{BCC3B8B7-1BD0-4BAC-81FE-DE2255329762}" destId="{010ABF60-AA87-44A4-A7F4-03C27E1EC1AA}" srcOrd="5" destOrd="0" presId="urn:microsoft.com/office/officeart/2005/8/layout/process3"/>
    <dgm:cxn modelId="{B3FA0592-0727-4E10-B600-5E15BF6D6E66}" type="presParOf" srcId="{010ABF60-AA87-44A4-A7F4-03C27E1EC1AA}" destId="{5E0C109F-2C77-44F6-84AC-1BC667AA99B8}" srcOrd="0" destOrd="0" presId="urn:microsoft.com/office/officeart/2005/8/layout/process3"/>
    <dgm:cxn modelId="{CF673D2B-F487-4C97-9E9F-424FCEFB7920}" type="presParOf" srcId="{BCC3B8B7-1BD0-4BAC-81FE-DE2255329762}" destId="{EAC10FBB-4E35-494E-AE0E-162FFF8FAC62}" srcOrd="6" destOrd="0" presId="urn:microsoft.com/office/officeart/2005/8/layout/process3"/>
    <dgm:cxn modelId="{B4C9A96A-0348-48A6-BF8A-386BFCC50496}" type="presParOf" srcId="{EAC10FBB-4E35-494E-AE0E-162FFF8FAC62}" destId="{5EBFC2C3-4396-4B58-A042-DFA90B51040A}" srcOrd="0" destOrd="0" presId="urn:microsoft.com/office/officeart/2005/8/layout/process3"/>
    <dgm:cxn modelId="{F9E15B05-7A2E-4660-9546-EC332F3BEB53}" type="presParOf" srcId="{EAC10FBB-4E35-494E-AE0E-162FFF8FAC62}" destId="{7569AD70-4CF3-4B5B-8C95-2924770156A3}" srcOrd="1" destOrd="0" presId="urn:microsoft.com/office/officeart/2005/8/layout/process3"/>
    <dgm:cxn modelId="{6C4E22CE-F609-4D15-85B8-8D50DCC74A12}" type="presParOf" srcId="{EAC10FBB-4E35-494E-AE0E-162FFF8FAC62}" destId="{8500053F-E88E-4E00-9155-25B21AFA20DB}" srcOrd="2" destOrd="0" presId="urn:microsoft.com/office/officeart/2005/8/layout/process3"/>
    <dgm:cxn modelId="{DE158CC3-30BB-48A6-862B-4CEB6086841A}" type="presParOf" srcId="{BCC3B8B7-1BD0-4BAC-81FE-DE2255329762}" destId="{F87F70C0-FED9-4BA4-9D97-700C7EC8821E}" srcOrd="7" destOrd="0" presId="urn:microsoft.com/office/officeart/2005/8/layout/process3"/>
    <dgm:cxn modelId="{0AB028D7-0BFC-4D6D-8B28-CD579C20D814}" type="presParOf" srcId="{F87F70C0-FED9-4BA4-9D97-700C7EC8821E}" destId="{99B597A8-F67F-4FA4-8E0C-EB6544D89391}" srcOrd="0" destOrd="0" presId="urn:microsoft.com/office/officeart/2005/8/layout/process3"/>
    <dgm:cxn modelId="{A5A13884-6572-4F62-B862-BB20E83FEBF8}" type="presParOf" srcId="{BCC3B8B7-1BD0-4BAC-81FE-DE2255329762}" destId="{1552D881-BF53-4F29-A182-C34B51D21F06}" srcOrd="8" destOrd="0" presId="urn:microsoft.com/office/officeart/2005/8/layout/process3"/>
    <dgm:cxn modelId="{7136BB94-F135-4B57-936D-62ECAE1B27E8}" type="presParOf" srcId="{1552D881-BF53-4F29-A182-C34B51D21F06}" destId="{E0D37042-DACF-4DCF-8F0C-56503B16E8A2}" srcOrd="0" destOrd="0" presId="urn:microsoft.com/office/officeart/2005/8/layout/process3"/>
    <dgm:cxn modelId="{6889430D-5711-4768-85AA-82A9987A1F4C}" type="presParOf" srcId="{1552D881-BF53-4F29-A182-C34B51D21F06}" destId="{B2E26554-B93B-4B78-BBF6-9554B769110F}" srcOrd="1" destOrd="0" presId="urn:microsoft.com/office/officeart/2005/8/layout/process3"/>
    <dgm:cxn modelId="{BE8C4B1A-134B-4ED0-ADD7-AFC7B56C0E85}" type="presParOf" srcId="{1552D881-BF53-4F29-A182-C34B51D21F06}" destId="{657B8CDD-96FC-4B3D-BB77-88B4FA7C507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44483-1B2B-4311-970E-33177C9642DA}">
      <dsp:nvSpPr>
        <dsp:cNvPr id="0" name=""/>
        <dsp:cNvSpPr/>
      </dsp:nvSpPr>
      <dsp:spPr>
        <a:xfrm>
          <a:off x="4599" y="1090544"/>
          <a:ext cx="1037838" cy="606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Identify research topic</a:t>
          </a:r>
        </a:p>
      </dsp:txBody>
      <dsp:txXfrm>
        <a:off x="4599" y="1090544"/>
        <a:ext cx="1037838" cy="404311"/>
      </dsp:txXfrm>
    </dsp:sp>
    <dsp:sp modelId="{C4E59C9F-D3E5-4EF8-8F00-155097F5A3BE}">
      <dsp:nvSpPr>
        <dsp:cNvPr id="0" name=""/>
        <dsp:cNvSpPr/>
      </dsp:nvSpPr>
      <dsp:spPr>
        <a:xfrm>
          <a:off x="217169" y="1494856"/>
          <a:ext cx="1037838" cy="69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/>
            <a:t>Identify existing datasets for reuse (subject and institutional repositories</a:t>
          </a:r>
        </a:p>
      </dsp:txBody>
      <dsp:txXfrm>
        <a:off x="237414" y="1515101"/>
        <a:ext cx="997348" cy="650710"/>
      </dsp:txXfrm>
    </dsp:sp>
    <dsp:sp modelId="{64E7D879-8BFE-495D-8F35-D766611B8B0D}">
      <dsp:nvSpPr>
        <dsp:cNvPr id="0" name=""/>
        <dsp:cNvSpPr/>
      </dsp:nvSpPr>
      <dsp:spPr>
        <a:xfrm>
          <a:off x="1199771" y="1163504"/>
          <a:ext cx="333545" cy="2583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/>
        </a:p>
      </dsp:txBody>
      <dsp:txXfrm>
        <a:off x="1199771" y="1215182"/>
        <a:ext cx="256028" cy="155035"/>
      </dsp:txXfrm>
    </dsp:sp>
    <dsp:sp modelId="{2CEBABD8-CB71-4604-9716-EC667EDAAE78}">
      <dsp:nvSpPr>
        <dsp:cNvPr id="0" name=""/>
        <dsp:cNvSpPr/>
      </dsp:nvSpPr>
      <dsp:spPr>
        <a:xfrm>
          <a:off x="1671769" y="1090544"/>
          <a:ext cx="1037838" cy="606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Develop grant proposal; Secure funding</a:t>
          </a:r>
        </a:p>
      </dsp:txBody>
      <dsp:txXfrm>
        <a:off x="1671769" y="1090544"/>
        <a:ext cx="1037838" cy="404311"/>
      </dsp:txXfrm>
    </dsp:sp>
    <dsp:sp modelId="{AC42D09E-BA2F-45EC-8B02-A823A945DA7C}">
      <dsp:nvSpPr>
        <dsp:cNvPr id="0" name=""/>
        <dsp:cNvSpPr/>
      </dsp:nvSpPr>
      <dsp:spPr>
        <a:xfrm>
          <a:off x="1884338" y="1494856"/>
          <a:ext cx="1037838" cy="69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/>
            <a:t>Guidance for data management plans (DMP) </a:t>
          </a:r>
        </a:p>
      </dsp:txBody>
      <dsp:txXfrm>
        <a:off x="1904583" y="1515101"/>
        <a:ext cx="997348" cy="650710"/>
      </dsp:txXfrm>
    </dsp:sp>
    <dsp:sp modelId="{D3D01EC3-F41E-4F33-A89A-BFAFB5A7EBE4}">
      <dsp:nvSpPr>
        <dsp:cNvPr id="0" name=""/>
        <dsp:cNvSpPr/>
      </dsp:nvSpPr>
      <dsp:spPr>
        <a:xfrm>
          <a:off x="2866940" y="1163504"/>
          <a:ext cx="333545" cy="2583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/>
        </a:p>
      </dsp:txBody>
      <dsp:txXfrm>
        <a:off x="2866940" y="1215182"/>
        <a:ext cx="256028" cy="155035"/>
      </dsp:txXfrm>
    </dsp:sp>
    <dsp:sp modelId="{1B604F4C-3B84-40A9-B688-DFF4F33522F0}">
      <dsp:nvSpPr>
        <dsp:cNvPr id="0" name=""/>
        <dsp:cNvSpPr/>
      </dsp:nvSpPr>
      <dsp:spPr>
        <a:xfrm>
          <a:off x="3338938" y="1090544"/>
          <a:ext cx="1037838" cy="606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Collect, condition and analyze data</a:t>
          </a:r>
        </a:p>
      </dsp:txBody>
      <dsp:txXfrm>
        <a:off x="3338938" y="1090544"/>
        <a:ext cx="1037838" cy="404311"/>
      </dsp:txXfrm>
    </dsp:sp>
    <dsp:sp modelId="{3AC10887-A561-4980-94C7-0DFFD28110BE}">
      <dsp:nvSpPr>
        <dsp:cNvPr id="0" name=""/>
        <dsp:cNvSpPr/>
      </dsp:nvSpPr>
      <dsp:spPr>
        <a:xfrm>
          <a:off x="3551508" y="1494856"/>
          <a:ext cx="1037838" cy="69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/>
            <a:t>Assistance with data description and deposit</a:t>
          </a:r>
        </a:p>
      </dsp:txBody>
      <dsp:txXfrm>
        <a:off x="3571753" y="1515101"/>
        <a:ext cx="997348" cy="650710"/>
      </dsp:txXfrm>
    </dsp:sp>
    <dsp:sp modelId="{010ABF60-AA87-44A4-A7F4-03C27E1EC1AA}">
      <dsp:nvSpPr>
        <dsp:cNvPr id="0" name=""/>
        <dsp:cNvSpPr/>
      </dsp:nvSpPr>
      <dsp:spPr>
        <a:xfrm>
          <a:off x="4534110" y="1163504"/>
          <a:ext cx="333545" cy="2583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/>
        </a:p>
      </dsp:txBody>
      <dsp:txXfrm>
        <a:off x="4534110" y="1215182"/>
        <a:ext cx="256028" cy="155035"/>
      </dsp:txXfrm>
    </dsp:sp>
    <dsp:sp modelId="{7569AD70-4CF3-4B5B-8C95-2924770156A3}">
      <dsp:nvSpPr>
        <dsp:cNvPr id="0" name=""/>
        <dsp:cNvSpPr/>
      </dsp:nvSpPr>
      <dsp:spPr>
        <a:xfrm>
          <a:off x="5006108" y="1090544"/>
          <a:ext cx="1037838" cy="606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Develop conclusions; Identify future research</a:t>
          </a:r>
        </a:p>
      </dsp:txBody>
      <dsp:txXfrm>
        <a:off x="5006108" y="1090544"/>
        <a:ext cx="1037838" cy="404311"/>
      </dsp:txXfrm>
    </dsp:sp>
    <dsp:sp modelId="{8500053F-E88E-4E00-9155-25B21AFA20DB}">
      <dsp:nvSpPr>
        <dsp:cNvPr id="0" name=""/>
        <dsp:cNvSpPr/>
      </dsp:nvSpPr>
      <dsp:spPr>
        <a:xfrm>
          <a:off x="5218677" y="1494856"/>
          <a:ext cx="1037838" cy="69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/>
            <a:t>Data sharing and preservation per DMP</a:t>
          </a:r>
        </a:p>
      </dsp:txBody>
      <dsp:txXfrm>
        <a:off x="5238922" y="1515101"/>
        <a:ext cx="997348" cy="650710"/>
      </dsp:txXfrm>
    </dsp:sp>
    <dsp:sp modelId="{F87F70C0-FED9-4BA4-9D97-700C7EC8821E}">
      <dsp:nvSpPr>
        <dsp:cNvPr id="0" name=""/>
        <dsp:cNvSpPr/>
      </dsp:nvSpPr>
      <dsp:spPr>
        <a:xfrm>
          <a:off x="6201279" y="1163504"/>
          <a:ext cx="333545" cy="2583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/>
        </a:p>
      </dsp:txBody>
      <dsp:txXfrm>
        <a:off x="6201279" y="1215182"/>
        <a:ext cx="256028" cy="155035"/>
      </dsp:txXfrm>
    </dsp:sp>
    <dsp:sp modelId="{B2E26554-B93B-4B78-BBF6-9554B769110F}">
      <dsp:nvSpPr>
        <dsp:cNvPr id="0" name=""/>
        <dsp:cNvSpPr/>
      </dsp:nvSpPr>
      <dsp:spPr>
        <a:xfrm>
          <a:off x="6673277" y="1090544"/>
          <a:ext cx="1037838" cy="606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Disseminate results</a:t>
          </a:r>
        </a:p>
      </dsp:txBody>
      <dsp:txXfrm>
        <a:off x="6673277" y="1090544"/>
        <a:ext cx="1037838" cy="404311"/>
      </dsp:txXfrm>
    </dsp:sp>
    <dsp:sp modelId="{657B8CDD-96FC-4B3D-BB77-88B4FA7C5078}">
      <dsp:nvSpPr>
        <dsp:cNvPr id="0" name=""/>
        <dsp:cNvSpPr/>
      </dsp:nvSpPr>
      <dsp:spPr>
        <a:xfrm>
          <a:off x="6885847" y="1494856"/>
          <a:ext cx="1037838" cy="691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/>
            <a:t>Guidance for data citation</a:t>
          </a:r>
        </a:p>
      </dsp:txBody>
      <dsp:txXfrm>
        <a:off x="6906092" y="1515101"/>
        <a:ext cx="997348" cy="6507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3E4C8-B06D-4522-98B6-743DAB117B5D}" type="datetimeFigureOut">
              <a:rPr lang="en-US" smtClean="0"/>
              <a:t>1/14/2014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34542-9D0F-478B-9E1D-4532EE9DB6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01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4542-9D0F-478B-9E1D-4532EE9DB6B2}" type="slidenum">
              <a:rPr lang="en-US" smtClean="0"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62F0-26F9-4B9A-BD48-4C5FEBA3E1C7}" type="datetimeFigureOut">
              <a:rPr lang="en-US" smtClean="0"/>
              <a:pPr/>
              <a:t>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A522-B072-4B24-A75C-9F60C28676C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62F0-26F9-4B9A-BD48-4C5FEBA3E1C7}" type="datetimeFigureOut">
              <a:rPr lang="en-US" smtClean="0"/>
              <a:pPr/>
              <a:t>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A522-B072-4B24-A75C-9F60C2867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62F0-26F9-4B9A-BD48-4C5FEBA3E1C7}" type="datetimeFigureOut">
              <a:rPr lang="en-US" smtClean="0"/>
              <a:pPr/>
              <a:t>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A522-B072-4B24-A75C-9F60C2867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62F0-26F9-4B9A-BD48-4C5FEBA3E1C7}" type="datetimeFigureOut">
              <a:rPr lang="en-US" smtClean="0"/>
              <a:pPr/>
              <a:t>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A522-B072-4B24-A75C-9F60C2867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62F0-26F9-4B9A-BD48-4C5FEBA3E1C7}" type="datetimeFigureOut">
              <a:rPr lang="en-US" smtClean="0"/>
              <a:pPr/>
              <a:t>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A522-B072-4B24-A75C-9F60C28676C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62F0-26F9-4B9A-BD48-4C5FEBA3E1C7}" type="datetimeFigureOut">
              <a:rPr lang="en-US" smtClean="0"/>
              <a:pPr/>
              <a:t>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A522-B072-4B24-A75C-9F60C2867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62F0-26F9-4B9A-BD48-4C5FEBA3E1C7}" type="datetimeFigureOut">
              <a:rPr lang="en-US" smtClean="0"/>
              <a:pPr/>
              <a:t>1/14/2014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A522-B072-4B24-A75C-9F60C28676C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62F0-26F9-4B9A-BD48-4C5FEBA3E1C7}" type="datetimeFigureOut">
              <a:rPr lang="en-US" smtClean="0"/>
              <a:pPr/>
              <a:t>1/14/2014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A522-B072-4B24-A75C-9F60C2867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62F0-26F9-4B9A-BD48-4C5FEBA3E1C7}" type="datetimeFigureOut">
              <a:rPr lang="en-US" smtClean="0"/>
              <a:pPr/>
              <a:t>1/14/2014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A522-B072-4B24-A75C-9F60C2867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62F0-26F9-4B9A-BD48-4C5FEBA3E1C7}" type="datetimeFigureOut">
              <a:rPr lang="en-US" smtClean="0"/>
              <a:pPr/>
              <a:t>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A522-B072-4B24-A75C-9F60C28676C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62F0-26F9-4B9A-BD48-4C5FEBA3E1C7}" type="datetimeFigureOut">
              <a:rPr lang="en-US" smtClean="0"/>
              <a:pPr/>
              <a:t>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A522-B072-4B24-A75C-9F60C2867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80A62F0-26F9-4B9A-BD48-4C5FEBA3E1C7}" type="datetimeFigureOut">
              <a:rPr lang="en-US" smtClean="0"/>
              <a:pPr/>
              <a:t>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831A522-B072-4B24-A75C-9F60C2867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fade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/x6uzi1xezuvmvjq/Proposal_11_11_14.pdf" TargetMode="External"/><Relationship Id="rId2" Type="http://schemas.openxmlformats.org/officeDocument/2006/relationships/hyperlink" Target="https://www.dropbox.com/s/nfxmnxfiyzclwyg/NIH-PRIDE-v1a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grants.nih.gov/grants/policy/data_sharing/data_sharing_faqs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guides.lib.wayne.edu/datamanageme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305800" cy="1752600"/>
          </a:xfrm>
        </p:spPr>
        <p:txBody>
          <a:bodyPr/>
          <a:lstStyle/>
          <a:p>
            <a:r>
              <a:rPr lang="en-US" sz="3600" dirty="0" smtClean="0"/>
              <a:t>Overview &amp; Library Support for Data Management/Sharing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3886200" cy="914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Jim Van Loon, MSME/MLIS</a:t>
            </a:r>
          </a:p>
          <a:p>
            <a:r>
              <a:rPr lang="en-US" dirty="0" smtClean="0"/>
              <a:t>Science Librarian</a:t>
            </a:r>
          </a:p>
        </p:txBody>
      </p:sp>
      <p:pic>
        <p:nvPicPr>
          <p:cNvPr id="6" name="Picture 5" descr="libwordmarkgre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3657600"/>
            <a:ext cx="2107019" cy="120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6874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WSU Library System – </a:t>
            </a:r>
            <a:br>
              <a:rPr lang="en-US" dirty="0" smtClean="0"/>
            </a:br>
            <a:r>
              <a:rPr lang="en-US" dirty="0" smtClean="0"/>
              <a:t>Consultation services for data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r>
              <a:rPr lang="en-US" dirty="0" smtClean="0"/>
              <a:t>Data interview with researchers</a:t>
            </a:r>
          </a:p>
          <a:p>
            <a:pPr marL="182880" lvl="1"/>
            <a:r>
              <a:rPr lang="en-US" sz="2400" dirty="0" smtClean="0"/>
              <a:t>Review solicitation for unique requirements</a:t>
            </a:r>
          </a:p>
          <a:p>
            <a:pPr marL="182880" lvl="1"/>
            <a:r>
              <a:rPr lang="en-US" sz="2400" dirty="0" smtClean="0"/>
              <a:t>Identify suitable data repository and metadata</a:t>
            </a:r>
          </a:p>
          <a:p>
            <a:pPr marL="457200" lvl="2"/>
            <a:r>
              <a:rPr lang="en-US" sz="2000" dirty="0" smtClean="0"/>
              <a:t>Use of existing/mature subject repositories where available </a:t>
            </a:r>
          </a:p>
          <a:p>
            <a:pPr marL="457200" lvl="2"/>
            <a:r>
              <a:rPr lang="en-US" sz="2000" dirty="0" smtClean="0"/>
              <a:t>Trusted Repositories Audit &amp; Certification (TRAC) evaluation criteria for repositories</a:t>
            </a:r>
          </a:p>
          <a:p>
            <a:pPr marL="182880" lvl="1"/>
            <a:r>
              <a:rPr lang="en-US" sz="2400" dirty="0" smtClean="0"/>
              <a:t>Draft language for data sharing plan</a:t>
            </a:r>
          </a:p>
          <a:p>
            <a:pPr marL="457200" lvl="2"/>
            <a:r>
              <a:rPr lang="en-US" sz="2000" dirty="0" smtClean="0">
                <a:hlinkClick r:id="rId2"/>
              </a:rPr>
              <a:t>Example 1</a:t>
            </a:r>
            <a:r>
              <a:rPr lang="en-US" sz="2000" dirty="0" smtClean="0"/>
              <a:t> (what we provided to PI)</a:t>
            </a:r>
          </a:p>
          <a:p>
            <a:pPr marL="457200" lvl="2"/>
            <a:r>
              <a:rPr lang="en-US" sz="2000" dirty="0" smtClean="0">
                <a:hlinkClick r:id="rId3"/>
              </a:rPr>
              <a:t>Example 2 </a:t>
            </a:r>
            <a:r>
              <a:rPr lang="en-US" sz="2000" dirty="0" smtClean="0"/>
              <a:t>(final version with edits by PI)</a:t>
            </a:r>
          </a:p>
          <a:p>
            <a:pPr marL="182880" lvl="1"/>
            <a:endParaRPr lang="en-US" sz="2400" dirty="0" smtClean="0"/>
          </a:p>
          <a:p>
            <a:pPr marL="182880" lvl="1"/>
            <a:endParaRPr lang="en-US" sz="2400" dirty="0" smtClean="0"/>
          </a:p>
          <a:p>
            <a:pPr marL="182880" lvl="1"/>
            <a:endParaRPr lang="en-US" sz="2400" dirty="0" smtClean="0"/>
          </a:p>
          <a:p>
            <a:pPr marL="182880" lvl="1"/>
            <a:endParaRPr lang="en-US" sz="24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 –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marL="182880" lvl="1"/>
            <a:r>
              <a:rPr lang="en-US" sz="2400" dirty="0" smtClean="0"/>
              <a:t>The topic continues to evolve</a:t>
            </a:r>
          </a:p>
          <a:p>
            <a:pPr marL="182880" lvl="1"/>
            <a:r>
              <a:rPr lang="en-US" sz="2400" dirty="0" smtClean="0"/>
              <a:t>Funder requirements vary (check the solicitation)</a:t>
            </a:r>
          </a:p>
          <a:p>
            <a:pPr marL="182880" lvl="1"/>
            <a:r>
              <a:rPr lang="en-US" sz="2400" dirty="0" smtClean="0"/>
              <a:t>Work in progress: “checklist” of WSU policies related to data sharing / data publication</a:t>
            </a:r>
          </a:p>
          <a:p>
            <a:pPr marL="182880" lvl="1"/>
            <a:r>
              <a:rPr lang="en-US" sz="2400" dirty="0" smtClean="0"/>
              <a:t>Thanks!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Scope of presentation</a:t>
            </a:r>
          </a:p>
          <a:p>
            <a:r>
              <a:rPr lang="en-US" dirty="0" smtClean="0"/>
              <a:t>Background: data management / data sharing mandates from US government funders</a:t>
            </a:r>
          </a:p>
          <a:p>
            <a:r>
              <a:rPr lang="en-US" dirty="0" smtClean="0"/>
              <a:t>Other reasons to manage/share research data</a:t>
            </a:r>
          </a:p>
          <a:p>
            <a:r>
              <a:rPr lang="en-US" dirty="0" smtClean="0"/>
              <a:t>Library resources and support for planning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Presentation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676400" y="1981200"/>
            <a:ext cx="6096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Research Lifecycle (top row) and Library Data Services (bottom row)</a:t>
            </a:r>
            <a:endParaRPr lang="en-US" sz="1400" dirty="0"/>
          </a:p>
        </p:txBody>
      </p:sp>
      <p:graphicFrame>
        <p:nvGraphicFramePr>
          <p:cNvPr id="13" name="Diagram 12"/>
          <p:cNvGraphicFramePr>
            <a:graphicFrameLocks noChangeAspect="1"/>
          </p:cNvGraphicFramePr>
          <p:nvPr/>
        </p:nvGraphicFramePr>
        <p:xfrm>
          <a:off x="690051" y="1828800"/>
          <a:ext cx="7928286" cy="3276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Rectangle 13"/>
          <p:cNvSpPr/>
          <p:nvPr/>
        </p:nvSpPr>
        <p:spPr>
          <a:xfrm>
            <a:off x="2209800" y="2590800"/>
            <a:ext cx="1600200" cy="1905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676400" y="5181600"/>
            <a:ext cx="612218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Focus: data planning for US government research funders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3581400" y="4495800"/>
            <a:ext cx="457200" cy="685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U.S. Research Agencies and their Data Management/Sharing Mandates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r>
              <a:rPr lang="en-US" b="1" dirty="0" smtClean="0"/>
              <a:t>NIH Data Sharing Plans:</a:t>
            </a:r>
            <a:r>
              <a:rPr lang="en-US" dirty="0" smtClean="0"/>
              <a:t> NIH requests that all extramural applicants seeking $500,000 or more in direct costs in any one year provide a data-sharing plan in their applications. </a:t>
            </a:r>
          </a:p>
          <a:p>
            <a:r>
              <a:rPr lang="en-US" dirty="0" smtClean="0"/>
              <a:t>Some NIH solicitations will ask for data sharing plans (regardless of grant amount), particularly if online archives and public access are significant components.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U.S. Research Agencies and their Data Management/Sharing Mandates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r>
              <a:rPr lang="en-US" b="1" dirty="0" smtClean="0"/>
              <a:t>NSF Data Management Plans:</a:t>
            </a:r>
            <a:r>
              <a:rPr lang="en-US" dirty="0" smtClean="0"/>
              <a:t> Proposals must include a supplementary document of no more than two pages labeled “Data Management Plan”. </a:t>
            </a:r>
          </a:p>
          <a:p>
            <a:r>
              <a:rPr lang="en-US" dirty="0" smtClean="0"/>
              <a:t>Supplement should describe how the proposal will conform to NSF policy on the dissemination and sharing of research results. </a:t>
            </a:r>
          </a:p>
          <a:p>
            <a:r>
              <a:rPr lang="en-US" dirty="0" smtClean="0"/>
              <a:t>Data Management Plan will be reviewed as an integral part of the proposal, coming under Intellectual Merit or Broader Impacts criteria.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U.S. Research Agencies and their Data Management/Sharing Mandates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r>
              <a:rPr lang="en-US" b="1" dirty="0" smtClean="0"/>
              <a:t>White House OSTP: </a:t>
            </a:r>
            <a:r>
              <a:rPr lang="en-US" dirty="0" smtClean="0"/>
              <a:t>February 22, 2013 memorandum directs each Federal agency with over $100 million in annual  research and development expenditures to develop plans to support increased public access to the results of research funded by the Federal Government</a:t>
            </a:r>
          </a:p>
          <a:p>
            <a:r>
              <a:rPr lang="en-US" dirty="0" smtClean="0"/>
              <a:t>Plans should include public access to scientific publications and to scientific data in digital formats.</a:t>
            </a:r>
          </a:p>
          <a:p>
            <a:r>
              <a:rPr lang="en-US" dirty="0" smtClean="0"/>
              <a:t>Federal agencies were to </a:t>
            </a:r>
            <a:r>
              <a:rPr lang="en-US" dirty="0"/>
              <a:t>submit </a:t>
            </a:r>
            <a:r>
              <a:rPr lang="en-US" dirty="0" smtClean="0"/>
              <a:t>their plans to </a:t>
            </a:r>
            <a:r>
              <a:rPr lang="en-US" dirty="0" err="1"/>
              <a:t>OSTP</a:t>
            </a:r>
            <a:r>
              <a:rPr lang="en-US" dirty="0"/>
              <a:t> </a:t>
            </a:r>
            <a:r>
              <a:rPr lang="en-US" dirty="0" smtClean="0"/>
              <a:t>by August 22, 2013. </a:t>
            </a:r>
            <a:r>
              <a:rPr lang="en-US" dirty="0"/>
              <a:t>P</a:t>
            </a:r>
            <a:r>
              <a:rPr lang="en-US" dirty="0" smtClean="0"/>
              <a:t>lans were not made </a:t>
            </a:r>
            <a:r>
              <a:rPr lang="en-US" dirty="0"/>
              <a:t>public at that time. </a:t>
            </a:r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reasons to manage/share research data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Sharing detailed research data is associated with increased citation rate</a:t>
            </a:r>
            <a:r>
              <a:rPr lang="en-US" baseline="30000" dirty="0" smtClean="0"/>
              <a:t>1</a:t>
            </a:r>
          </a:p>
          <a:p>
            <a:r>
              <a:rPr lang="en-US" dirty="0" smtClean="0"/>
              <a:t>Willingness to share research data is related to the strength of the evidence and the quality of reporting of statistical results</a:t>
            </a:r>
            <a:r>
              <a:rPr lang="en-US" baseline="30000" dirty="0" smtClean="0"/>
              <a:t>2</a:t>
            </a:r>
          </a:p>
          <a:p>
            <a:endParaRPr lang="en-US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baseline="30000" dirty="0" smtClean="0"/>
              <a:t>1</a:t>
            </a:r>
            <a:r>
              <a:rPr lang="en-US" sz="1400" dirty="0" smtClean="0"/>
              <a:t>Piwowar, et al. (2007). doi: 10.1371/journal.pone.0000308</a:t>
            </a:r>
          </a:p>
          <a:p>
            <a:pPr>
              <a:buNone/>
            </a:pPr>
            <a:r>
              <a:rPr lang="en-US" sz="1400" baseline="30000" dirty="0" smtClean="0"/>
              <a:t>2</a:t>
            </a:r>
            <a:r>
              <a:rPr lang="en-US" sz="1400" dirty="0" smtClean="0"/>
              <a:t>Wicherts, et al. (2011). doi: 10.1371/journal.pone.0026828</a:t>
            </a:r>
            <a:endParaRPr lang="en-US" sz="1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reasons to manage/share research data (cont’d)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r>
              <a:rPr lang="en-US" dirty="0" smtClean="0"/>
              <a:t>Data sharing achieves many important goals for the scientific community, such as </a:t>
            </a:r>
            <a:endParaRPr lang="en-US" sz="2800" dirty="0" smtClean="0"/>
          </a:p>
          <a:p>
            <a:pPr lvl="3"/>
            <a:r>
              <a:rPr lang="en-US" sz="2000" dirty="0" smtClean="0"/>
              <a:t>reinforcing open scientific inquiry, </a:t>
            </a:r>
          </a:p>
          <a:p>
            <a:pPr lvl="3"/>
            <a:r>
              <a:rPr lang="en-US" sz="2000" dirty="0" smtClean="0"/>
              <a:t>facilitating education of new researchers, </a:t>
            </a:r>
          </a:p>
          <a:p>
            <a:pPr lvl="3"/>
            <a:r>
              <a:rPr lang="en-US" sz="2000" dirty="0" smtClean="0"/>
              <a:t>enabling the exploration of topics not envisioned by the initial investigators, and </a:t>
            </a:r>
          </a:p>
          <a:p>
            <a:pPr lvl="3"/>
            <a:r>
              <a:rPr lang="en-US" sz="2000" dirty="0" smtClean="0"/>
              <a:t>permitting the creation of new datasets by combining data from multiple sources.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(adapted from </a:t>
            </a:r>
            <a:r>
              <a:rPr lang="en-US" sz="1600" u="sng" dirty="0" smtClean="0">
                <a:hlinkClick r:id="rId2"/>
              </a:rPr>
              <a:t>http://grants.nih.gov/grants/policy/data_sharing/data_sharing_faqs.htm</a:t>
            </a:r>
            <a:r>
              <a:rPr lang="en-US" sz="1600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WSU Library System – </a:t>
            </a:r>
            <a:br>
              <a:rPr lang="en-US" dirty="0" smtClean="0"/>
            </a:br>
            <a:r>
              <a:rPr lang="en-US" dirty="0" smtClean="0"/>
              <a:t>Online guide for Research Data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http://guides.lib.wayne.edu/datamanagement</a:t>
            </a:r>
            <a:endParaRPr lang="en-US" dirty="0" smtClean="0"/>
          </a:p>
          <a:p>
            <a:r>
              <a:rPr lang="en-US" dirty="0" smtClean="0"/>
              <a:t>NSF Data Management (policies, tools, templates)</a:t>
            </a:r>
          </a:p>
          <a:p>
            <a:r>
              <a:rPr lang="en-US" dirty="0" smtClean="0"/>
              <a:t>NIH Data Sharing (policies, tools)</a:t>
            </a:r>
          </a:p>
          <a:p>
            <a:r>
              <a:rPr lang="en-US" dirty="0" smtClean="0"/>
              <a:t>Data Repositories (directories and evaluation criteria)</a:t>
            </a:r>
          </a:p>
          <a:p>
            <a:r>
              <a:rPr lang="en-US" dirty="0" smtClean="0"/>
              <a:t>Provides background information, FAQs, suggestions for dealing with unique situations (examples: sensitive data, proprietary data) 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309</TotalTime>
  <Words>643</Words>
  <Application>Microsoft Office PowerPoint</Application>
  <PresentationFormat>On-screen Show (4:3)</PresentationFormat>
  <Paragraphs>78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Overview &amp; Library Support for Data Management/Sharing</vt:lpstr>
      <vt:lpstr>Contents</vt:lpstr>
      <vt:lpstr>Scope of Presentation</vt:lpstr>
      <vt:lpstr>U.S. Research Agencies and their Data Management/Sharing Mandates</vt:lpstr>
      <vt:lpstr>U.S. Research Agencies and their Data Management/Sharing Mandates (cont’d)</vt:lpstr>
      <vt:lpstr>U.S. Research Agencies and their Data Management/Sharing Mandates (cont’d)</vt:lpstr>
      <vt:lpstr>Other reasons to manage/share research data</vt:lpstr>
      <vt:lpstr>Other reasons to manage/share research data (cont’d)</vt:lpstr>
      <vt:lpstr>WSU Library System –  Online guide for Research Data Services</vt:lpstr>
      <vt:lpstr>WSU Library System –  Consultation services for data planning</vt:lpstr>
      <vt:lpstr>Conclusion – Future Work</vt:lpstr>
    </vt:vector>
  </TitlesOfParts>
  <Company>WSULS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the Library System can help with your Graduate coursework and Research</dc:title>
  <dc:creator>James E. Van Loon</dc:creator>
  <cp:lastModifiedBy>Freda Giblin</cp:lastModifiedBy>
  <cp:revision>47</cp:revision>
  <dcterms:created xsi:type="dcterms:W3CDTF">2013-08-12T17:09:55Z</dcterms:created>
  <dcterms:modified xsi:type="dcterms:W3CDTF">2014-01-14T21:15:49Z</dcterms:modified>
</cp:coreProperties>
</file>