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81" r:id="rId3"/>
    <p:sldId id="294" r:id="rId4"/>
    <p:sldId id="270" r:id="rId5"/>
    <p:sldId id="280" r:id="rId6"/>
    <p:sldId id="257" r:id="rId7"/>
    <p:sldId id="258" r:id="rId8"/>
    <p:sldId id="282" r:id="rId9"/>
    <p:sldId id="283" r:id="rId10"/>
    <p:sldId id="272" r:id="rId11"/>
    <p:sldId id="267" r:id="rId12"/>
    <p:sldId id="284" r:id="rId13"/>
    <p:sldId id="268" r:id="rId14"/>
    <p:sldId id="285" r:id="rId15"/>
    <p:sldId id="263" r:id="rId16"/>
    <p:sldId id="264" r:id="rId17"/>
    <p:sldId id="260" r:id="rId18"/>
    <p:sldId id="276" r:id="rId19"/>
    <p:sldId id="274" r:id="rId20"/>
    <p:sldId id="275" r:id="rId21"/>
    <p:sldId id="277" r:id="rId22"/>
    <p:sldId id="278" r:id="rId23"/>
    <p:sldId id="286" r:id="rId24"/>
    <p:sldId id="287" r:id="rId25"/>
    <p:sldId id="288" r:id="rId26"/>
    <p:sldId id="289" r:id="rId27"/>
    <p:sldId id="290" r:id="rId28"/>
    <p:sldId id="279" r:id="rId29"/>
    <p:sldId id="265" r:id="rId30"/>
    <p:sldId id="291" r:id="rId31"/>
    <p:sldId id="292" r:id="rId32"/>
    <p:sldId id="261" r:id="rId33"/>
    <p:sldId id="293" r:id="rId34"/>
  </p:sldIdLst>
  <p:sldSz cx="12192000" cy="6858000"/>
  <p:notesSz cx="6858000" cy="9144000"/>
  <p:defaultTextStyle>
    <a:lvl1pPr defTabSz="457200">
      <a:defRPr>
        <a:latin typeface="Century Gothic"/>
        <a:ea typeface="Century Gothic"/>
        <a:cs typeface="Century Gothic"/>
        <a:sym typeface="Century Gothic"/>
      </a:defRPr>
    </a:lvl1pPr>
    <a:lvl2pPr indent="457200" defTabSz="457200">
      <a:defRPr>
        <a:latin typeface="Century Gothic"/>
        <a:ea typeface="Century Gothic"/>
        <a:cs typeface="Century Gothic"/>
        <a:sym typeface="Century Gothic"/>
      </a:defRPr>
    </a:lvl2pPr>
    <a:lvl3pPr indent="914400" defTabSz="457200">
      <a:defRPr>
        <a:latin typeface="Century Gothic"/>
        <a:ea typeface="Century Gothic"/>
        <a:cs typeface="Century Gothic"/>
        <a:sym typeface="Century Gothic"/>
      </a:defRPr>
    </a:lvl3pPr>
    <a:lvl4pPr indent="1371600" defTabSz="457200">
      <a:defRPr>
        <a:latin typeface="Century Gothic"/>
        <a:ea typeface="Century Gothic"/>
        <a:cs typeface="Century Gothic"/>
        <a:sym typeface="Century Gothic"/>
      </a:defRPr>
    </a:lvl4pPr>
    <a:lvl5pPr indent="1828800" defTabSz="457200">
      <a:defRPr>
        <a:latin typeface="Century Gothic"/>
        <a:ea typeface="Century Gothic"/>
        <a:cs typeface="Century Gothic"/>
        <a:sym typeface="Century Gothic"/>
      </a:defRPr>
    </a:lvl5pPr>
    <a:lvl6pPr indent="2286000" defTabSz="457200">
      <a:defRPr>
        <a:latin typeface="Century Gothic"/>
        <a:ea typeface="Century Gothic"/>
        <a:cs typeface="Century Gothic"/>
        <a:sym typeface="Century Gothic"/>
      </a:defRPr>
    </a:lvl6pPr>
    <a:lvl7pPr indent="2743200" defTabSz="457200">
      <a:defRPr>
        <a:latin typeface="Century Gothic"/>
        <a:ea typeface="Century Gothic"/>
        <a:cs typeface="Century Gothic"/>
        <a:sym typeface="Century Gothic"/>
      </a:defRPr>
    </a:lvl7pPr>
    <a:lvl8pPr indent="3200400" defTabSz="457200">
      <a:defRPr>
        <a:latin typeface="Century Gothic"/>
        <a:ea typeface="Century Gothic"/>
        <a:cs typeface="Century Gothic"/>
        <a:sym typeface="Century Gothic"/>
      </a:defRPr>
    </a:lvl8pPr>
    <a:lvl9pPr indent="3657600" defTabSz="457200">
      <a:defRPr>
        <a:latin typeface="Century Gothic"/>
        <a:ea typeface="Century Gothic"/>
        <a:cs typeface="Century Gothic"/>
        <a:sym typeface="Century Gothic"/>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659"/>
    <a:srgbClr val="FFCC49"/>
    <a:srgbClr val="8E23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ACA"/>
          </a:solidFill>
        </a:fill>
      </a:tcStyle>
    </a:wholeTbl>
    <a:band2H>
      <a:tcTxStyle/>
      <a:tcStyle>
        <a:tcBdr/>
        <a:fill>
          <a:solidFill>
            <a:srgbClr val="F2E7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01513"/>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01513"/>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01513"/>
          </a:solidFill>
        </a:fill>
      </a:tcStyle>
    </a:firstRow>
  </a:tblStyle>
  <a:tblStyle styleId="{C7B018BB-80A7-4F77-B60F-C8B233D01FF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5E5CB"/>
          </a:solidFill>
        </a:fill>
      </a:tcStyle>
    </a:wholeTbl>
    <a:band2H>
      <a:tcTxStyle/>
      <a:tcStyle>
        <a:tcBdr/>
        <a:fill>
          <a:solidFill>
            <a:srgbClr val="FAF3E7"/>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B729"/>
          </a:solidFill>
        </a:fill>
      </a:tcStyle>
    </a:firstRow>
  </a:tblStyle>
  <a:tblStyle styleId="{EEE7283C-3CF3-47DC-8721-378D4A62B22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D1DE"/>
          </a:solidFill>
        </a:fill>
      </a:tcStyle>
    </a:wholeTbl>
    <a:band2H>
      <a:tcTxStyle/>
      <a:tcStyle>
        <a:tcBdr/>
        <a:fill>
          <a:solidFill>
            <a:srgbClr val="EFE9EF"/>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5E9B"/>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5E9B"/>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E5E9B"/>
          </a:solidFill>
        </a:fill>
      </a:tcStyle>
    </a:firstRow>
  </a:tblStyle>
  <a:tblStyle styleId="{CF821DB8-F4EB-4A41-A1BA-3FCAFE7338EE}" styleName="">
    <a:tblBg/>
    <a:wholeTbl>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01513"/>
          </a:solidFill>
        </a:fill>
      </a:tcStyle>
    </a:firstCol>
    <a:lastRow>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01513"/>
          </a:solidFill>
        </a:fill>
      </a:tcStyle>
    </a:firstRow>
  </a:tblStyle>
  <a:tblStyle styleId="{33BA23B1-9221-436E-865A-0063620EA4FD}"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7" autoAdjust="0"/>
    <p:restoredTop sz="61730" autoAdjust="0"/>
  </p:normalViewPr>
  <p:slideViewPr>
    <p:cSldViewPr snapToGrid="0">
      <p:cViewPr varScale="1">
        <p:scale>
          <a:sx n="70" d="100"/>
          <a:sy n="70" d="100"/>
        </p:scale>
        <p:origin x="17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15"/>
      <c:depthPercent val="10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19"/>
          <c:dPt>
            <c:idx val="0"/>
            <c:bubble3D val="0"/>
            <c:spPr>
              <a:solidFill>
                <a:srgbClr val="8E2344"/>
              </a:solidFill>
              <a:ln>
                <a:noFill/>
              </a:ln>
              <a:effectLst/>
              <a:sp3d/>
            </c:spPr>
          </c:dPt>
          <c:dPt>
            <c:idx val="1"/>
            <c:bubble3D val="0"/>
            <c:spPr>
              <a:solidFill>
                <a:srgbClr val="FFCC49"/>
              </a:solidFill>
              <a:ln>
                <a:noFill/>
              </a:ln>
              <a:effectLst/>
              <a:sp3d/>
            </c:spPr>
          </c:dPt>
          <c:dPt>
            <c:idx val="2"/>
            <c:bubble3D val="0"/>
            <c:spPr>
              <a:gradFill rotWithShape="1">
                <a:gsLst>
                  <a:gs pos="0">
                    <a:schemeClr val="accent3">
                      <a:tint val="100000"/>
                      <a:shade val="100000"/>
                      <a:satMod val="129999"/>
                    </a:schemeClr>
                  </a:gs>
                  <a:gs pos="100000">
                    <a:schemeClr val="accent3">
                      <a:tint val="50000"/>
                      <a:shade val="100000"/>
                      <a:satMod val="350000"/>
                    </a:schemeClr>
                  </a:gs>
                </a:gsLst>
                <a:lin ang="16200000" scaled="0"/>
              </a:gradFill>
              <a:ln>
                <a:noFill/>
              </a:ln>
              <a:effectLst/>
              <a:sp3d/>
            </c:spPr>
          </c:dPt>
          <c:dPt>
            <c:idx val="3"/>
            <c:bubble3D val="0"/>
            <c:spPr>
              <a:gradFill rotWithShape="1">
                <a:gsLst>
                  <a:gs pos="0">
                    <a:schemeClr val="accent4">
                      <a:tint val="100000"/>
                      <a:shade val="100000"/>
                      <a:satMod val="129999"/>
                    </a:schemeClr>
                  </a:gs>
                  <a:gs pos="100000">
                    <a:schemeClr val="accent4">
                      <a:tint val="50000"/>
                      <a:shade val="100000"/>
                      <a:satMod val="350000"/>
                    </a:schemeClr>
                  </a:gs>
                </a:gsLst>
                <a:lin ang="16200000" scaled="0"/>
              </a:gradFill>
              <a:ln>
                <a:noFill/>
              </a:ln>
              <a:effectLst/>
              <a:sp3d/>
            </c:spPr>
          </c:dPt>
          <c:dLbls>
            <c:dLbl>
              <c:idx val="0"/>
              <c:layout/>
              <c:tx>
                <c:rich>
                  <a:bodyPr rot="0" spcFirstLastPara="1" vertOverflow="ellipsis" vert="horz" wrap="square" lIns="38100" tIns="19050" rIns="38100" bIns="19050" anchor="ctr" anchorCtr="1">
                    <a:spAutoFit/>
                  </a:bodyPr>
                  <a:lstStyle/>
                  <a:p>
                    <a:pPr>
                      <a:defRPr sz="1197" b="0" i="0" u="none" strike="noStrike" kern="1200" baseline="0">
                        <a:solidFill>
                          <a:srgbClr val="FFCC49"/>
                        </a:solidFill>
                        <a:latin typeface="+mn-lt"/>
                        <a:ea typeface="+mn-ea"/>
                        <a:cs typeface="+mn-cs"/>
                      </a:defRPr>
                    </a:pPr>
                    <a:fld id="{7E1D09E3-5C6D-4C57-A2F2-78BA2C9CDF40}" type="CATEGORYNAME">
                      <a:rPr lang="en-US" sz="3600" b="1">
                        <a:solidFill>
                          <a:srgbClr val="FFCC49"/>
                        </a:solidFill>
                      </a:rPr>
                      <a:pPr>
                        <a:defRPr>
                          <a:solidFill>
                            <a:srgbClr val="FFCC49"/>
                          </a:solidFill>
                        </a:defRPr>
                      </a:pPr>
                      <a:t>[CATEGORY NAME]</a:t>
                    </a:fld>
                    <a:r>
                      <a:rPr lang="en-US" sz="3600" b="1" baseline="0" dirty="0">
                        <a:solidFill>
                          <a:srgbClr val="FFCC49"/>
                        </a:solidFill>
                      </a:rPr>
                      <a:t>
</a:t>
                    </a:r>
                    <a:fld id="{6CFC5405-359A-4414-844E-9224849D80AE}" type="PERCENTAGE">
                      <a:rPr lang="en-US" sz="3200" b="1" baseline="0">
                        <a:solidFill>
                          <a:srgbClr val="FFCC49"/>
                        </a:solidFill>
                      </a:rPr>
                      <a:pPr>
                        <a:defRPr>
                          <a:solidFill>
                            <a:srgbClr val="FFCC49"/>
                          </a:solidFill>
                        </a:defRPr>
                      </a:pPr>
                      <a:t>[PERCENTAGE]</a:t>
                    </a:fld>
                    <a:endParaRPr lang="en-US" sz="3600" b="1" baseline="0" dirty="0">
                      <a:solidFill>
                        <a:srgbClr val="FFCC49"/>
                      </a:solidFill>
                    </a:endParaRP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CC49"/>
                      </a:solidFill>
                      <a:latin typeface="+mn-lt"/>
                      <a:ea typeface="+mn-ea"/>
                      <a:cs typeface="+mn-cs"/>
                    </a:defRPr>
                  </a:pPr>
                  <a:endParaRPr lang="en-US"/>
                </a:p>
              </c:txPr>
              <c:dLblPos val="ctr"/>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13125000000000001"/>
                  <c:y val="9.7345527968409923E-2"/>
                </c:manualLayout>
              </c:layout>
              <c:tx>
                <c:rich>
                  <a:bodyPr rot="0" spcFirstLastPara="1" vertOverflow="ellipsis" vert="horz" wrap="square" lIns="38100" tIns="19050" rIns="38100" bIns="19050" anchor="ctr" anchorCtr="1">
                    <a:spAutoFit/>
                  </a:bodyPr>
                  <a:lstStyle/>
                  <a:p>
                    <a:pPr>
                      <a:defRPr sz="1197" b="0" i="0" u="none" strike="noStrike" kern="1200" baseline="0">
                        <a:solidFill>
                          <a:srgbClr val="266659"/>
                        </a:solidFill>
                        <a:latin typeface="+mn-lt"/>
                        <a:ea typeface="+mn-ea"/>
                        <a:cs typeface="+mn-cs"/>
                      </a:defRPr>
                    </a:pPr>
                    <a:fld id="{75D3BB6E-36F0-4444-83AB-DBF71FE5B15D}" type="CATEGORYNAME">
                      <a:rPr lang="en-US" sz="2800" b="1">
                        <a:solidFill>
                          <a:srgbClr val="266659"/>
                        </a:solidFill>
                      </a:rPr>
                      <a:pPr>
                        <a:defRPr>
                          <a:solidFill>
                            <a:srgbClr val="266659"/>
                          </a:solidFill>
                        </a:defRPr>
                      </a:pPr>
                      <a:t>[CATEGORY NAME]</a:t>
                    </a:fld>
                    <a:r>
                      <a:rPr lang="en-US" sz="2800" b="1" baseline="0" dirty="0">
                        <a:solidFill>
                          <a:srgbClr val="266659"/>
                        </a:solidFill>
                      </a:rPr>
                      <a:t>
</a:t>
                    </a:r>
                    <a:fld id="{1061C3A2-29C4-49A8-AC48-3314CD7354BB}" type="PERCENTAGE">
                      <a:rPr lang="en-US" sz="2800" b="1" baseline="0">
                        <a:solidFill>
                          <a:srgbClr val="266659"/>
                        </a:solidFill>
                      </a:rPr>
                      <a:pPr>
                        <a:defRPr>
                          <a:solidFill>
                            <a:srgbClr val="266659"/>
                          </a:solidFill>
                        </a:defRPr>
                      </a:pPr>
                      <a:t>[PERCENTAGE]</a:t>
                    </a:fld>
                    <a:endParaRPr lang="en-US" sz="2800" b="1" baseline="0" dirty="0">
                      <a:solidFill>
                        <a:srgbClr val="266659"/>
                      </a:solidFill>
                    </a:endParaRP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66659"/>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392974901574804"/>
                      <c:h val="0.23343748563991845"/>
                    </c:manualLayout>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Grants</c:v>
                </c:pt>
                <c:pt idx="1">
                  <c:v>Contracts</c:v>
                </c:pt>
              </c:strCache>
            </c:strRef>
          </c:cat>
          <c:val>
            <c:numRef>
              <c:f>Sheet1!$B$2:$B$5</c:f>
              <c:numCache>
                <c:formatCode>General</c:formatCode>
                <c:ptCount val="4"/>
                <c:pt idx="0">
                  <c:v>68</c:v>
                </c:pt>
                <c:pt idx="1">
                  <c:v>32</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ECB36-0C37-4D89-9159-A654EF5345C4}"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8CE93852-6B99-46A9-BB7F-070B4104D613}">
      <dgm:prSet phldrT="[Text]"/>
      <dgm:spPr>
        <a:solidFill>
          <a:srgbClr val="FFCC49"/>
        </a:solidFill>
        <a:effectLst>
          <a:outerShdw blurRad="50800" dist="38100" dir="18900000" algn="bl" rotWithShape="0">
            <a:prstClr val="black">
              <a:alpha val="40000"/>
            </a:prstClr>
          </a:outerShdw>
        </a:effectLst>
      </dgm:spPr>
      <dgm:t>
        <a:bodyPr/>
        <a:lstStyle/>
        <a:p>
          <a:r>
            <a:rPr lang="en-US" b="1" dirty="0" smtClean="0">
              <a:solidFill>
                <a:srgbClr val="266659"/>
              </a:solidFill>
            </a:rPr>
            <a:t>External Funding</a:t>
          </a:r>
          <a:endParaRPr lang="en-US" b="1" dirty="0">
            <a:solidFill>
              <a:srgbClr val="266659"/>
            </a:solidFill>
          </a:endParaRPr>
        </a:p>
      </dgm:t>
    </dgm:pt>
    <dgm:pt modelId="{FA48F74E-5E59-432E-8F3A-037FBE9B0F8E}" type="parTrans" cxnId="{4959DA50-E874-4AA5-81F8-CA9771A443B6}">
      <dgm:prSet/>
      <dgm:spPr/>
      <dgm:t>
        <a:bodyPr/>
        <a:lstStyle/>
        <a:p>
          <a:endParaRPr lang="en-US"/>
        </a:p>
      </dgm:t>
    </dgm:pt>
    <dgm:pt modelId="{FF81A87A-30C4-45B3-8FD3-CC52B0776F25}" type="sibTrans" cxnId="{4959DA50-E874-4AA5-81F8-CA9771A443B6}">
      <dgm:prSet/>
      <dgm:spPr/>
      <dgm:t>
        <a:bodyPr/>
        <a:lstStyle/>
        <a:p>
          <a:endParaRPr lang="en-US"/>
        </a:p>
      </dgm:t>
    </dgm:pt>
    <dgm:pt modelId="{12E5CBA5-9A54-4E82-9D7C-7918DEFEC79A}">
      <dgm:prSet phldrT="[Text]"/>
      <dgm:spPr>
        <a:solidFill>
          <a:srgbClr val="FFCC49"/>
        </a:solidFill>
        <a:effectLst>
          <a:outerShdw blurRad="50800" dist="38100" dir="18900000" algn="bl" rotWithShape="0">
            <a:prstClr val="black">
              <a:alpha val="40000"/>
            </a:prstClr>
          </a:outerShdw>
        </a:effectLst>
      </dgm:spPr>
      <dgm:t>
        <a:bodyPr/>
        <a:lstStyle/>
        <a:p>
          <a:r>
            <a:rPr lang="en-US" b="1" dirty="0" smtClean="0">
              <a:solidFill>
                <a:srgbClr val="266659"/>
              </a:solidFill>
            </a:rPr>
            <a:t>Assistance Award</a:t>
          </a:r>
          <a:endParaRPr lang="en-US" b="1" dirty="0">
            <a:solidFill>
              <a:srgbClr val="266659"/>
            </a:solidFill>
          </a:endParaRPr>
        </a:p>
      </dgm:t>
    </dgm:pt>
    <dgm:pt modelId="{8528CF23-F55B-43E6-AE01-315B1E58CF98}" type="parTrans" cxnId="{7AEBE262-D970-402A-ADD8-E09B24C77A99}">
      <dgm:prSet/>
      <dgm:spPr/>
      <dgm:t>
        <a:bodyPr/>
        <a:lstStyle/>
        <a:p>
          <a:endParaRPr lang="en-US"/>
        </a:p>
      </dgm:t>
    </dgm:pt>
    <dgm:pt modelId="{CBA82C45-9023-4C40-9F3A-753E2401C0D2}" type="sibTrans" cxnId="{7AEBE262-D970-402A-ADD8-E09B24C77A99}">
      <dgm:prSet/>
      <dgm:spPr/>
      <dgm:t>
        <a:bodyPr/>
        <a:lstStyle/>
        <a:p>
          <a:endParaRPr lang="en-US"/>
        </a:p>
      </dgm:t>
    </dgm:pt>
    <dgm:pt modelId="{83BC0A5C-C39C-4090-91CA-219787C08B07}">
      <dgm:prSet phldrT="[Text]"/>
      <dgm:spPr>
        <a:solidFill>
          <a:srgbClr val="8E2344"/>
        </a:solidFill>
        <a:effectLst>
          <a:outerShdw blurRad="50800" dist="38100" dir="18900000" algn="bl" rotWithShape="0">
            <a:prstClr val="black">
              <a:alpha val="40000"/>
            </a:prstClr>
          </a:outerShdw>
        </a:effectLst>
      </dgm:spPr>
      <dgm:t>
        <a:bodyPr/>
        <a:lstStyle/>
        <a:p>
          <a:r>
            <a:rPr lang="en-US" b="1" dirty="0" smtClean="0">
              <a:solidFill>
                <a:srgbClr val="FFCC49"/>
              </a:solidFill>
            </a:rPr>
            <a:t>Grant</a:t>
          </a:r>
          <a:endParaRPr lang="en-US" b="1" dirty="0">
            <a:solidFill>
              <a:srgbClr val="FFCC49"/>
            </a:solidFill>
          </a:endParaRPr>
        </a:p>
      </dgm:t>
    </dgm:pt>
    <dgm:pt modelId="{02BB4FBD-45F5-4CFF-A70A-E4C31A30D008}" type="parTrans" cxnId="{8E504D30-FC9D-4B0F-A73C-7CB767284503}">
      <dgm:prSet/>
      <dgm:spPr/>
      <dgm:t>
        <a:bodyPr/>
        <a:lstStyle/>
        <a:p>
          <a:endParaRPr lang="en-US"/>
        </a:p>
      </dgm:t>
    </dgm:pt>
    <dgm:pt modelId="{5B503BCA-C7AA-4455-B52A-3B859EB371BD}" type="sibTrans" cxnId="{8E504D30-FC9D-4B0F-A73C-7CB767284503}">
      <dgm:prSet/>
      <dgm:spPr/>
      <dgm:t>
        <a:bodyPr/>
        <a:lstStyle/>
        <a:p>
          <a:endParaRPr lang="en-US"/>
        </a:p>
      </dgm:t>
    </dgm:pt>
    <dgm:pt modelId="{AA7DF2CE-8E28-4112-AF4F-728ED561972C}">
      <dgm:prSet phldrT="[Text]"/>
      <dgm:spPr>
        <a:solidFill>
          <a:srgbClr val="8E2344"/>
        </a:solidFill>
        <a:effectLst>
          <a:outerShdw blurRad="50800" dist="38100" dir="18900000" algn="bl" rotWithShape="0">
            <a:prstClr val="black">
              <a:alpha val="40000"/>
            </a:prstClr>
          </a:outerShdw>
        </a:effectLst>
      </dgm:spPr>
      <dgm:t>
        <a:bodyPr/>
        <a:lstStyle/>
        <a:p>
          <a:r>
            <a:rPr lang="en-US" b="1" dirty="0" smtClean="0">
              <a:solidFill>
                <a:srgbClr val="FFCC49"/>
              </a:solidFill>
            </a:rPr>
            <a:t>Cooperative Agreement</a:t>
          </a:r>
          <a:endParaRPr lang="en-US" b="1" dirty="0">
            <a:solidFill>
              <a:srgbClr val="FFCC49"/>
            </a:solidFill>
          </a:endParaRPr>
        </a:p>
      </dgm:t>
    </dgm:pt>
    <dgm:pt modelId="{3DF59F72-2194-4386-9842-C82897378B69}" type="parTrans" cxnId="{D2E42974-4431-4B97-AABD-18398EB80DB2}">
      <dgm:prSet/>
      <dgm:spPr/>
      <dgm:t>
        <a:bodyPr/>
        <a:lstStyle/>
        <a:p>
          <a:endParaRPr lang="en-US"/>
        </a:p>
      </dgm:t>
    </dgm:pt>
    <dgm:pt modelId="{B275CA5B-695B-4D37-9C7F-6D927ACCE8E4}" type="sibTrans" cxnId="{D2E42974-4431-4B97-AABD-18398EB80DB2}">
      <dgm:prSet/>
      <dgm:spPr/>
      <dgm:t>
        <a:bodyPr/>
        <a:lstStyle/>
        <a:p>
          <a:endParaRPr lang="en-US"/>
        </a:p>
      </dgm:t>
    </dgm:pt>
    <dgm:pt modelId="{C888687C-1904-4315-A3E6-E2F955EFBC0D}">
      <dgm:prSet phldrT="[Text]"/>
      <dgm:spPr>
        <a:solidFill>
          <a:srgbClr val="FFCC49"/>
        </a:solidFill>
        <a:effectLst>
          <a:outerShdw blurRad="50800" dist="38100" dir="18900000" algn="bl" rotWithShape="0">
            <a:prstClr val="black">
              <a:alpha val="40000"/>
            </a:prstClr>
          </a:outerShdw>
        </a:effectLst>
      </dgm:spPr>
      <dgm:t>
        <a:bodyPr/>
        <a:lstStyle/>
        <a:p>
          <a:r>
            <a:rPr lang="en-US" b="1" dirty="0" smtClean="0">
              <a:solidFill>
                <a:srgbClr val="266659"/>
              </a:solidFill>
            </a:rPr>
            <a:t>Procurement Award</a:t>
          </a:r>
          <a:endParaRPr lang="en-US" b="1" dirty="0">
            <a:solidFill>
              <a:srgbClr val="266659"/>
            </a:solidFill>
          </a:endParaRPr>
        </a:p>
      </dgm:t>
    </dgm:pt>
    <dgm:pt modelId="{B105724B-9DCD-430F-BFF3-D3971216FB45}" type="parTrans" cxnId="{86666497-38BC-43CA-81FD-FF14B97EEB4D}">
      <dgm:prSet/>
      <dgm:spPr/>
      <dgm:t>
        <a:bodyPr/>
        <a:lstStyle/>
        <a:p>
          <a:endParaRPr lang="en-US"/>
        </a:p>
      </dgm:t>
    </dgm:pt>
    <dgm:pt modelId="{0741772B-9790-4ECE-BA11-87A070AC6EF1}" type="sibTrans" cxnId="{86666497-38BC-43CA-81FD-FF14B97EEB4D}">
      <dgm:prSet/>
      <dgm:spPr/>
      <dgm:t>
        <a:bodyPr/>
        <a:lstStyle/>
        <a:p>
          <a:endParaRPr lang="en-US"/>
        </a:p>
      </dgm:t>
    </dgm:pt>
    <dgm:pt modelId="{14D6AB6F-F236-4B97-84EC-E80B9BBED8E7}">
      <dgm:prSet phldrT="[Text]"/>
      <dgm:spPr>
        <a:solidFill>
          <a:srgbClr val="266659"/>
        </a:solidFill>
        <a:effectLst>
          <a:outerShdw blurRad="50800" dist="38100" dir="18900000" algn="bl" rotWithShape="0">
            <a:prstClr val="black">
              <a:alpha val="40000"/>
            </a:prstClr>
          </a:outerShdw>
        </a:effectLst>
      </dgm:spPr>
      <dgm:t>
        <a:bodyPr/>
        <a:lstStyle/>
        <a:p>
          <a:r>
            <a:rPr lang="en-US" b="1" dirty="0" smtClean="0"/>
            <a:t>Contract</a:t>
          </a:r>
          <a:endParaRPr lang="en-US" b="1" dirty="0"/>
        </a:p>
      </dgm:t>
    </dgm:pt>
    <dgm:pt modelId="{89CACB75-26FE-4DA5-ACC1-B60DABFA29BC}" type="parTrans" cxnId="{30D03555-5F73-456D-81C8-B521776B1632}">
      <dgm:prSet/>
      <dgm:spPr/>
      <dgm:t>
        <a:bodyPr/>
        <a:lstStyle/>
        <a:p>
          <a:endParaRPr lang="en-US"/>
        </a:p>
      </dgm:t>
    </dgm:pt>
    <dgm:pt modelId="{8B26860E-020D-4592-9FDA-5360A9FC49B6}" type="sibTrans" cxnId="{30D03555-5F73-456D-81C8-B521776B1632}">
      <dgm:prSet/>
      <dgm:spPr/>
      <dgm:t>
        <a:bodyPr/>
        <a:lstStyle/>
        <a:p>
          <a:endParaRPr lang="en-US"/>
        </a:p>
      </dgm:t>
    </dgm:pt>
    <dgm:pt modelId="{FC81E58B-5361-421C-B726-9DEF8F3B9466}" type="pres">
      <dgm:prSet presAssocID="{A66ECB36-0C37-4D89-9159-A654EF5345C4}" presName="diagram" presStyleCnt="0">
        <dgm:presLayoutVars>
          <dgm:chPref val="1"/>
          <dgm:dir/>
          <dgm:animOne val="branch"/>
          <dgm:animLvl val="lvl"/>
          <dgm:resizeHandles val="exact"/>
        </dgm:presLayoutVars>
      </dgm:prSet>
      <dgm:spPr/>
      <dgm:t>
        <a:bodyPr/>
        <a:lstStyle/>
        <a:p>
          <a:endParaRPr lang="en-US"/>
        </a:p>
      </dgm:t>
    </dgm:pt>
    <dgm:pt modelId="{1D12C745-30F0-4094-8019-6DA3E66FD2C9}" type="pres">
      <dgm:prSet presAssocID="{8CE93852-6B99-46A9-BB7F-070B4104D613}" presName="root1" presStyleCnt="0"/>
      <dgm:spPr/>
    </dgm:pt>
    <dgm:pt modelId="{FA49DF94-30EE-44A1-96A6-1E1E9BD89958}" type="pres">
      <dgm:prSet presAssocID="{8CE93852-6B99-46A9-BB7F-070B4104D613}" presName="LevelOneTextNode" presStyleLbl="node0" presStyleIdx="0" presStyleCnt="1">
        <dgm:presLayoutVars>
          <dgm:chPref val="3"/>
        </dgm:presLayoutVars>
      </dgm:prSet>
      <dgm:spPr/>
      <dgm:t>
        <a:bodyPr/>
        <a:lstStyle/>
        <a:p>
          <a:endParaRPr lang="en-US"/>
        </a:p>
      </dgm:t>
    </dgm:pt>
    <dgm:pt modelId="{A4ACE03F-1B1B-48E4-8AAC-58C4B08F87B4}" type="pres">
      <dgm:prSet presAssocID="{8CE93852-6B99-46A9-BB7F-070B4104D613}" presName="level2hierChild" presStyleCnt="0"/>
      <dgm:spPr/>
    </dgm:pt>
    <dgm:pt modelId="{1422E0D9-0783-4FD9-9E7C-E7B1C59E0BAD}" type="pres">
      <dgm:prSet presAssocID="{8528CF23-F55B-43E6-AE01-315B1E58CF98}" presName="conn2-1" presStyleLbl="parChTrans1D2" presStyleIdx="0" presStyleCnt="2"/>
      <dgm:spPr/>
      <dgm:t>
        <a:bodyPr/>
        <a:lstStyle/>
        <a:p>
          <a:endParaRPr lang="en-US"/>
        </a:p>
      </dgm:t>
    </dgm:pt>
    <dgm:pt modelId="{954A46DB-3A7D-45D6-B50B-1E7286FB5E54}" type="pres">
      <dgm:prSet presAssocID="{8528CF23-F55B-43E6-AE01-315B1E58CF98}" presName="connTx" presStyleLbl="parChTrans1D2" presStyleIdx="0" presStyleCnt="2"/>
      <dgm:spPr/>
      <dgm:t>
        <a:bodyPr/>
        <a:lstStyle/>
        <a:p>
          <a:endParaRPr lang="en-US"/>
        </a:p>
      </dgm:t>
    </dgm:pt>
    <dgm:pt modelId="{BF0CF89A-04E7-4EB4-A5C2-E16D20CBC285}" type="pres">
      <dgm:prSet presAssocID="{12E5CBA5-9A54-4E82-9D7C-7918DEFEC79A}" presName="root2" presStyleCnt="0"/>
      <dgm:spPr/>
    </dgm:pt>
    <dgm:pt modelId="{B65683E3-E903-4CEA-86F6-621DAA79DA26}" type="pres">
      <dgm:prSet presAssocID="{12E5CBA5-9A54-4E82-9D7C-7918DEFEC79A}" presName="LevelTwoTextNode" presStyleLbl="node2" presStyleIdx="0" presStyleCnt="2">
        <dgm:presLayoutVars>
          <dgm:chPref val="3"/>
        </dgm:presLayoutVars>
      </dgm:prSet>
      <dgm:spPr/>
      <dgm:t>
        <a:bodyPr/>
        <a:lstStyle/>
        <a:p>
          <a:endParaRPr lang="en-US"/>
        </a:p>
      </dgm:t>
    </dgm:pt>
    <dgm:pt modelId="{78DDDC7D-3689-428B-8616-6AEE8C024CE6}" type="pres">
      <dgm:prSet presAssocID="{12E5CBA5-9A54-4E82-9D7C-7918DEFEC79A}" presName="level3hierChild" presStyleCnt="0"/>
      <dgm:spPr/>
    </dgm:pt>
    <dgm:pt modelId="{1E1B4F2C-C6E8-4C4B-857D-0604995F2B54}" type="pres">
      <dgm:prSet presAssocID="{02BB4FBD-45F5-4CFF-A70A-E4C31A30D008}" presName="conn2-1" presStyleLbl="parChTrans1D3" presStyleIdx="0" presStyleCnt="3"/>
      <dgm:spPr/>
      <dgm:t>
        <a:bodyPr/>
        <a:lstStyle/>
        <a:p>
          <a:endParaRPr lang="en-US"/>
        </a:p>
      </dgm:t>
    </dgm:pt>
    <dgm:pt modelId="{5781AE96-9EF1-4E5A-AC14-CE234A584480}" type="pres">
      <dgm:prSet presAssocID="{02BB4FBD-45F5-4CFF-A70A-E4C31A30D008}" presName="connTx" presStyleLbl="parChTrans1D3" presStyleIdx="0" presStyleCnt="3"/>
      <dgm:spPr/>
      <dgm:t>
        <a:bodyPr/>
        <a:lstStyle/>
        <a:p>
          <a:endParaRPr lang="en-US"/>
        </a:p>
      </dgm:t>
    </dgm:pt>
    <dgm:pt modelId="{94E30BB9-17C7-4B4A-8BF8-63E599772961}" type="pres">
      <dgm:prSet presAssocID="{83BC0A5C-C39C-4090-91CA-219787C08B07}" presName="root2" presStyleCnt="0"/>
      <dgm:spPr/>
    </dgm:pt>
    <dgm:pt modelId="{34EB8A03-14D0-433D-AC40-B7E665FDC247}" type="pres">
      <dgm:prSet presAssocID="{83BC0A5C-C39C-4090-91CA-219787C08B07}" presName="LevelTwoTextNode" presStyleLbl="node3" presStyleIdx="0" presStyleCnt="3">
        <dgm:presLayoutVars>
          <dgm:chPref val="3"/>
        </dgm:presLayoutVars>
      </dgm:prSet>
      <dgm:spPr/>
      <dgm:t>
        <a:bodyPr/>
        <a:lstStyle/>
        <a:p>
          <a:endParaRPr lang="en-US"/>
        </a:p>
      </dgm:t>
    </dgm:pt>
    <dgm:pt modelId="{A91F4976-4CA1-4C0A-8615-DC8E12FB8A1F}" type="pres">
      <dgm:prSet presAssocID="{83BC0A5C-C39C-4090-91CA-219787C08B07}" presName="level3hierChild" presStyleCnt="0"/>
      <dgm:spPr/>
    </dgm:pt>
    <dgm:pt modelId="{EBD35C95-C93E-4810-B3A0-3E5B342E0C30}" type="pres">
      <dgm:prSet presAssocID="{3DF59F72-2194-4386-9842-C82897378B69}" presName="conn2-1" presStyleLbl="parChTrans1D3" presStyleIdx="1" presStyleCnt="3"/>
      <dgm:spPr/>
      <dgm:t>
        <a:bodyPr/>
        <a:lstStyle/>
        <a:p>
          <a:endParaRPr lang="en-US"/>
        </a:p>
      </dgm:t>
    </dgm:pt>
    <dgm:pt modelId="{62B9056C-A1F3-42F1-AE58-357F320E3BC7}" type="pres">
      <dgm:prSet presAssocID="{3DF59F72-2194-4386-9842-C82897378B69}" presName="connTx" presStyleLbl="parChTrans1D3" presStyleIdx="1" presStyleCnt="3"/>
      <dgm:spPr/>
      <dgm:t>
        <a:bodyPr/>
        <a:lstStyle/>
        <a:p>
          <a:endParaRPr lang="en-US"/>
        </a:p>
      </dgm:t>
    </dgm:pt>
    <dgm:pt modelId="{DC5F7299-B599-4147-BEF9-7D645483B23D}" type="pres">
      <dgm:prSet presAssocID="{AA7DF2CE-8E28-4112-AF4F-728ED561972C}" presName="root2" presStyleCnt="0"/>
      <dgm:spPr/>
    </dgm:pt>
    <dgm:pt modelId="{6B40A30E-26C1-40A9-8773-C5D30709C3DE}" type="pres">
      <dgm:prSet presAssocID="{AA7DF2CE-8E28-4112-AF4F-728ED561972C}" presName="LevelTwoTextNode" presStyleLbl="node3" presStyleIdx="1" presStyleCnt="3">
        <dgm:presLayoutVars>
          <dgm:chPref val="3"/>
        </dgm:presLayoutVars>
      </dgm:prSet>
      <dgm:spPr/>
      <dgm:t>
        <a:bodyPr/>
        <a:lstStyle/>
        <a:p>
          <a:endParaRPr lang="en-US"/>
        </a:p>
      </dgm:t>
    </dgm:pt>
    <dgm:pt modelId="{6FA0AC50-8079-4885-8BC5-739888CA2184}" type="pres">
      <dgm:prSet presAssocID="{AA7DF2CE-8E28-4112-AF4F-728ED561972C}" presName="level3hierChild" presStyleCnt="0"/>
      <dgm:spPr/>
    </dgm:pt>
    <dgm:pt modelId="{91690871-EFA2-46ED-8771-085CF9758B2E}" type="pres">
      <dgm:prSet presAssocID="{B105724B-9DCD-430F-BFF3-D3971216FB45}" presName="conn2-1" presStyleLbl="parChTrans1D2" presStyleIdx="1" presStyleCnt="2"/>
      <dgm:spPr/>
      <dgm:t>
        <a:bodyPr/>
        <a:lstStyle/>
        <a:p>
          <a:endParaRPr lang="en-US"/>
        </a:p>
      </dgm:t>
    </dgm:pt>
    <dgm:pt modelId="{3E28CD9B-A37D-4A86-8AB0-7AF4CC82C663}" type="pres">
      <dgm:prSet presAssocID="{B105724B-9DCD-430F-BFF3-D3971216FB45}" presName="connTx" presStyleLbl="parChTrans1D2" presStyleIdx="1" presStyleCnt="2"/>
      <dgm:spPr/>
      <dgm:t>
        <a:bodyPr/>
        <a:lstStyle/>
        <a:p>
          <a:endParaRPr lang="en-US"/>
        </a:p>
      </dgm:t>
    </dgm:pt>
    <dgm:pt modelId="{FF302DC7-76D1-42F9-B1ED-7DD6C4D40FD2}" type="pres">
      <dgm:prSet presAssocID="{C888687C-1904-4315-A3E6-E2F955EFBC0D}" presName="root2" presStyleCnt="0"/>
      <dgm:spPr/>
    </dgm:pt>
    <dgm:pt modelId="{86A0550B-4E83-4257-B523-0FC4F2433FC3}" type="pres">
      <dgm:prSet presAssocID="{C888687C-1904-4315-A3E6-E2F955EFBC0D}" presName="LevelTwoTextNode" presStyleLbl="node2" presStyleIdx="1" presStyleCnt="2">
        <dgm:presLayoutVars>
          <dgm:chPref val="3"/>
        </dgm:presLayoutVars>
      </dgm:prSet>
      <dgm:spPr/>
      <dgm:t>
        <a:bodyPr/>
        <a:lstStyle/>
        <a:p>
          <a:endParaRPr lang="en-US"/>
        </a:p>
      </dgm:t>
    </dgm:pt>
    <dgm:pt modelId="{E9683E86-A935-4C9E-BBAB-D6FEE18B7F87}" type="pres">
      <dgm:prSet presAssocID="{C888687C-1904-4315-A3E6-E2F955EFBC0D}" presName="level3hierChild" presStyleCnt="0"/>
      <dgm:spPr/>
    </dgm:pt>
    <dgm:pt modelId="{950091B1-A7C7-494E-99F1-B3C88C5BE3D0}" type="pres">
      <dgm:prSet presAssocID="{89CACB75-26FE-4DA5-ACC1-B60DABFA29BC}" presName="conn2-1" presStyleLbl="parChTrans1D3" presStyleIdx="2" presStyleCnt="3"/>
      <dgm:spPr/>
      <dgm:t>
        <a:bodyPr/>
        <a:lstStyle/>
        <a:p>
          <a:endParaRPr lang="en-US"/>
        </a:p>
      </dgm:t>
    </dgm:pt>
    <dgm:pt modelId="{BB3D82F6-4F59-4A38-A6A8-D5E32C2C0F6F}" type="pres">
      <dgm:prSet presAssocID="{89CACB75-26FE-4DA5-ACC1-B60DABFA29BC}" presName="connTx" presStyleLbl="parChTrans1D3" presStyleIdx="2" presStyleCnt="3"/>
      <dgm:spPr/>
      <dgm:t>
        <a:bodyPr/>
        <a:lstStyle/>
        <a:p>
          <a:endParaRPr lang="en-US"/>
        </a:p>
      </dgm:t>
    </dgm:pt>
    <dgm:pt modelId="{389CBC68-6941-4AAB-8C23-46B3713D3563}" type="pres">
      <dgm:prSet presAssocID="{14D6AB6F-F236-4B97-84EC-E80B9BBED8E7}" presName="root2" presStyleCnt="0"/>
      <dgm:spPr/>
    </dgm:pt>
    <dgm:pt modelId="{1FF4A64F-223B-41EA-A710-33200E8793AF}" type="pres">
      <dgm:prSet presAssocID="{14D6AB6F-F236-4B97-84EC-E80B9BBED8E7}" presName="LevelTwoTextNode" presStyleLbl="node3" presStyleIdx="2" presStyleCnt="3">
        <dgm:presLayoutVars>
          <dgm:chPref val="3"/>
        </dgm:presLayoutVars>
      </dgm:prSet>
      <dgm:spPr/>
      <dgm:t>
        <a:bodyPr/>
        <a:lstStyle/>
        <a:p>
          <a:endParaRPr lang="en-US"/>
        </a:p>
      </dgm:t>
    </dgm:pt>
    <dgm:pt modelId="{3C7DEC72-59E4-4881-B133-053FA04DA68A}" type="pres">
      <dgm:prSet presAssocID="{14D6AB6F-F236-4B97-84EC-E80B9BBED8E7}" presName="level3hierChild" presStyleCnt="0"/>
      <dgm:spPr/>
    </dgm:pt>
  </dgm:ptLst>
  <dgm:cxnLst>
    <dgm:cxn modelId="{E644DD1C-8EF6-496F-9B2D-DB0ACA0D1BA9}" type="presOf" srcId="{8CE93852-6B99-46A9-BB7F-070B4104D613}" destId="{FA49DF94-30EE-44A1-96A6-1E1E9BD89958}" srcOrd="0" destOrd="0" presId="urn:microsoft.com/office/officeart/2005/8/layout/hierarchy2"/>
    <dgm:cxn modelId="{BA8CDF9D-349B-44F5-A145-BE3B3AC5B754}" type="presOf" srcId="{89CACB75-26FE-4DA5-ACC1-B60DABFA29BC}" destId="{BB3D82F6-4F59-4A38-A6A8-D5E32C2C0F6F}" srcOrd="1" destOrd="0" presId="urn:microsoft.com/office/officeart/2005/8/layout/hierarchy2"/>
    <dgm:cxn modelId="{831FB24B-6E01-4094-84C9-7D0CD739E10A}" type="presOf" srcId="{83BC0A5C-C39C-4090-91CA-219787C08B07}" destId="{34EB8A03-14D0-433D-AC40-B7E665FDC247}" srcOrd="0" destOrd="0" presId="urn:microsoft.com/office/officeart/2005/8/layout/hierarchy2"/>
    <dgm:cxn modelId="{0D26F52C-E9F5-4FED-89AB-05F9F1317ED4}" type="presOf" srcId="{3DF59F72-2194-4386-9842-C82897378B69}" destId="{EBD35C95-C93E-4810-B3A0-3E5B342E0C30}" srcOrd="0" destOrd="0" presId="urn:microsoft.com/office/officeart/2005/8/layout/hierarchy2"/>
    <dgm:cxn modelId="{033CB884-36BE-4AD5-B24D-00F4DC7A3152}" type="presOf" srcId="{B105724B-9DCD-430F-BFF3-D3971216FB45}" destId="{3E28CD9B-A37D-4A86-8AB0-7AF4CC82C663}" srcOrd="1" destOrd="0" presId="urn:microsoft.com/office/officeart/2005/8/layout/hierarchy2"/>
    <dgm:cxn modelId="{30D03555-5F73-456D-81C8-B521776B1632}" srcId="{C888687C-1904-4315-A3E6-E2F955EFBC0D}" destId="{14D6AB6F-F236-4B97-84EC-E80B9BBED8E7}" srcOrd="0" destOrd="0" parTransId="{89CACB75-26FE-4DA5-ACC1-B60DABFA29BC}" sibTransId="{8B26860E-020D-4592-9FDA-5360A9FC49B6}"/>
    <dgm:cxn modelId="{43412068-EA9C-433B-9DE8-90F6A6420FE4}" type="presOf" srcId="{14D6AB6F-F236-4B97-84EC-E80B9BBED8E7}" destId="{1FF4A64F-223B-41EA-A710-33200E8793AF}" srcOrd="0" destOrd="0" presId="urn:microsoft.com/office/officeart/2005/8/layout/hierarchy2"/>
    <dgm:cxn modelId="{C1BE5F07-EBED-48DC-BCAA-6DFCE89F5969}" type="presOf" srcId="{3DF59F72-2194-4386-9842-C82897378B69}" destId="{62B9056C-A1F3-42F1-AE58-357F320E3BC7}" srcOrd="1" destOrd="0" presId="urn:microsoft.com/office/officeart/2005/8/layout/hierarchy2"/>
    <dgm:cxn modelId="{2E4BB89F-EB41-4C78-BC17-16EA93EA4EBE}" type="presOf" srcId="{AA7DF2CE-8E28-4112-AF4F-728ED561972C}" destId="{6B40A30E-26C1-40A9-8773-C5D30709C3DE}" srcOrd="0" destOrd="0" presId="urn:microsoft.com/office/officeart/2005/8/layout/hierarchy2"/>
    <dgm:cxn modelId="{86666497-38BC-43CA-81FD-FF14B97EEB4D}" srcId="{8CE93852-6B99-46A9-BB7F-070B4104D613}" destId="{C888687C-1904-4315-A3E6-E2F955EFBC0D}" srcOrd="1" destOrd="0" parTransId="{B105724B-9DCD-430F-BFF3-D3971216FB45}" sibTransId="{0741772B-9790-4ECE-BA11-87A070AC6EF1}"/>
    <dgm:cxn modelId="{B86AE003-024D-4658-AAE3-8AF542281B3D}" type="presOf" srcId="{B105724B-9DCD-430F-BFF3-D3971216FB45}" destId="{91690871-EFA2-46ED-8771-085CF9758B2E}" srcOrd="0" destOrd="0" presId="urn:microsoft.com/office/officeart/2005/8/layout/hierarchy2"/>
    <dgm:cxn modelId="{5B3F1CFB-4306-46C6-9EB1-9E0A69BEDC29}" type="presOf" srcId="{C888687C-1904-4315-A3E6-E2F955EFBC0D}" destId="{86A0550B-4E83-4257-B523-0FC4F2433FC3}" srcOrd="0" destOrd="0" presId="urn:microsoft.com/office/officeart/2005/8/layout/hierarchy2"/>
    <dgm:cxn modelId="{4959DA50-E874-4AA5-81F8-CA9771A443B6}" srcId="{A66ECB36-0C37-4D89-9159-A654EF5345C4}" destId="{8CE93852-6B99-46A9-BB7F-070B4104D613}" srcOrd="0" destOrd="0" parTransId="{FA48F74E-5E59-432E-8F3A-037FBE9B0F8E}" sibTransId="{FF81A87A-30C4-45B3-8FD3-CC52B0776F25}"/>
    <dgm:cxn modelId="{9BCC75F9-97D6-44EA-B4B0-AB811411C27D}" type="presOf" srcId="{89CACB75-26FE-4DA5-ACC1-B60DABFA29BC}" destId="{950091B1-A7C7-494E-99F1-B3C88C5BE3D0}" srcOrd="0" destOrd="0" presId="urn:microsoft.com/office/officeart/2005/8/layout/hierarchy2"/>
    <dgm:cxn modelId="{D2E42974-4431-4B97-AABD-18398EB80DB2}" srcId="{12E5CBA5-9A54-4E82-9D7C-7918DEFEC79A}" destId="{AA7DF2CE-8E28-4112-AF4F-728ED561972C}" srcOrd="1" destOrd="0" parTransId="{3DF59F72-2194-4386-9842-C82897378B69}" sibTransId="{B275CA5B-695B-4D37-9C7F-6D927ACCE8E4}"/>
    <dgm:cxn modelId="{DFE860B5-6522-44AA-A497-31BD895E6650}" type="presOf" srcId="{02BB4FBD-45F5-4CFF-A70A-E4C31A30D008}" destId="{1E1B4F2C-C6E8-4C4B-857D-0604995F2B54}" srcOrd="0" destOrd="0" presId="urn:microsoft.com/office/officeart/2005/8/layout/hierarchy2"/>
    <dgm:cxn modelId="{92D8DC4A-85F1-41E2-B711-3E7C5CDBCDF1}" type="presOf" srcId="{12E5CBA5-9A54-4E82-9D7C-7918DEFEC79A}" destId="{B65683E3-E903-4CEA-86F6-621DAA79DA26}" srcOrd="0" destOrd="0" presId="urn:microsoft.com/office/officeart/2005/8/layout/hierarchy2"/>
    <dgm:cxn modelId="{8E504D30-FC9D-4B0F-A73C-7CB767284503}" srcId="{12E5CBA5-9A54-4E82-9D7C-7918DEFEC79A}" destId="{83BC0A5C-C39C-4090-91CA-219787C08B07}" srcOrd="0" destOrd="0" parTransId="{02BB4FBD-45F5-4CFF-A70A-E4C31A30D008}" sibTransId="{5B503BCA-C7AA-4455-B52A-3B859EB371BD}"/>
    <dgm:cxn modelId="{5A47CE6B-0944-4CFF-8D0F-47077C0D25ED}" type="presOf" srcId="{8528CF23-F55B-43E6-AE01-315B1E58CF98}" destId="{954A46DB-3A7D-45D6-B50B-1E7286FB5E54}" srcOrd="1" destOrd="0" presId="urn:microsoft.com/office/officeart/2005/8/layout/hierarchy2"/>
    <dgm:cxn modelId="{7AEBE262-D970-402A-ADD8-E09B24C77A99}" srcId="{8CE93852-6B99-46A9-BB7F-070B4104D613}" destId="{12E5CBA5-9A54-4E82-9D7C-7918DEFEC79A}" srcOrd="0" destOrd="0" parTransId="{8528CF23-F55B-43E6-AE01-315B1E58CF98}" sibTransId="{CBA82C45-9023-4C40-9F3A-753E2401C0D2}"/>
    <dgm:cxn modelId="{60C226E7-8FF0-4F52-BF5D-06216612900E}" type="presOf" srcId="{A66ECB36-0C37-4D89-9159-A654EF5345C4}" destId="{FC81E58B-5361-421C-B726-9DEF8F3B9466}" srcOrd="0" destOrd="0" presId="urn:microsoft.com/office/officeart/2005/8/layout/hierarchy2"/>
    <dgm:cxn modelId="{76DCEC15-C1DD-4BFA-8C99-FE32BDFC8807}" type="presOf" srcId="{02BB4FBD-45F5-4CFF-A70A-E4C31A30D008}" destId="{5781AE96-9EF1-4E5A-AC14-CE234A584480}" srcOrd="1" destOrd="0" presId="urn:microsoft.com/office/officeart/2005/8/layout/hierarchy2"/>
    <dgm:cxn modelId="{EC466547-C799-40E9-98E3-5E7EF1D00E66}" type="presOf" srcId="{8528CF23-F55B-43E6-AE01-315B1E58CF98}" destId="{1422E0D9-0783-4FD9-9E7C-E7B1C59E0BAD}" srcOrd="0" destOrd="0" presId="urn:microsoft.com/office/officeart/2005/8/layout/hierarchy2"/>
    <dgm:cxn modelId="{A25C00C6-97A9-4853-BCC2-9D908D8B224B}" type="presParOf" srcId="{FC81E58B-5361-421C-B726-9DEF8F3B9466}" destId="{1D12C745-30F0-4094-8019-6DA3E66FD2C9}" srcOrd="0" destOrd="0" presId="urn:microsoft.com/office/officeart/2005/8/layout/hierarchy2"/>
    <dgm:cxn modelId="{96D1925B-985E-48BC-8661-54F8E4486304}" type="presParOf" srcId="{1D12C745-30F0-4094-8019-6DA3E66FD2C9}" destId="{FA49DF94-30EE-44A1-96A6-1E1E9BD89958}" srcOrd="0" destOrd="0" presId="urn:microsoft.com/office/officeart/2005/8/layout/hierarchy2"/>
    <dgm:cxn modelId="{D8580853-2AFB-4E8D-8E0B-2BD12CEA24CD}" type="presParOf" srcId="{1D12C745-30F0-4094-8019-6DA3E66FD2C9}" destId="{A4ACE03F-1B1B-48E4-8AAC-58C4B08F87B4}" srcOrd="1" destOrd="0" presId="urn:microsoft.com/office/officeart/2005/8/layout/hierarchy2"/>
    <dgm:cxn modelId="{1753B98E-FB17-4F96-9B49-33F2760684D0}" type="presParOf" srcId="{A4ACE03F-1B1B-48E4-8AAC-58C4B08F87B4}" destId="{1422E0D9-0783-4FD9-9E7C-E7B1C59E0BAD}" srcOrd="0" destOrd="0" presId="urn:microsoft.com/office/officeart/2005/8/layout/hierarchy2"/>
    <dgm:cxn modelId="{A4CF0A13-911B-4E94-8E63-7EB4462A8A4B}" type="presParOf" srcId="{1422E0D9-0783-4FD9-9E7C-E7B1C59E0BAD}" destId="{954A46DB-3A7D-45D6-B50B-1E7286FB5E54}" srcOrd="0" destOrd="0" presId="urn:microsoft.com/office/officeart/2005/8/layout/hierarchy2"/>
    <dgm:cxn modelId="{E9531350-E26E-4B8B-AF7C-6B3F5ABDFED5}" type="presParOf" srcId="{A4ACE03F-1B1B-48E4-8AAC-58C4B08F87B4}" destId="{BF0CF89A-04E7-4EB4-A5C2-E16D20CBC285}" srcOrd="1" destOrd="0" presId="urn:microsoft.com/office/officeart/2005/8/layout/hierarchy2"/>
    <dgm:cxn modelId="{1824A419-2963-4FCD-BDD2-8755849ACBCE}" type="presParOf" srcId="{BF0CF89A-04E7-4EB4-A5C2-E16D20CBC285}" destId="{B65683E3-E903-4CEA-86F6-621DAA79DA26}" srcOrd="0" destOrd="0" presId="urn:microsoft.com/office/officeart/2005/8/layout/hierarchy2"/>
    <dgm:cxn modelId="{0F6D36B3-8E39-40CB-B529-60BC6E0A8DC8}" type="presParOf" srcId="{BF0CF89A-04E7-4EB4-A5C2-E16D20CBC285}" destId="{78DDDC7D-3689-428B-8616-6AEE8C024CE6}" srcOrd="1" destOrd="0" presId="urn:microsoft.com/office/officeart/2005/8/layout/hierarchy2"/>
    <dgm:cxn modelId="{B1FE8BE8-CB8F-46BA-A52C-B5EA0C01CC0B}" type="presParOf" srcId="{78DDDC7D-3689-428B-8616-6AEE8C024CE6}" destId="{1E1B4F2C-C6E8-4C4B-857D-0604995F2B54}" srcOrd="0" destOrd="0" presId="urn:microsoft.com/office/officeart/2005/8/layout/hierarchy2"/>
    <dgm:cxn modelId="{0B372AA1-32FB-4A7F-B76A-DC1055BCAE33}" type="presParOf" srcId="{1E1B4F2C-C6E8-4C4B-857D-0604995F2B54}" destId="{5781AE96-9EF1-4E5A-AC14-CE234A584480}" srcOrd="0" destOrd="0" presId="urn:microsoft.com/office/officeart/2005/8/layout/hierarchy2"/>
    <dgm:cxn modelId="{D31140FD-663D-48CE-8607-A276FF04E009}" type="presParOf" srcId="{78DDDC7D-3689-428B-8616-6AEE8C024CE6}" destId="{94E30BB9-17C7-4B4A-8BF8-63E599772961}" srcOrd="1" destOrd="0" presId="urn:microsoft.com/office/officeart/2005/8/layout/hierarchy2"/>
    <dgm:cxn modelId="{1A3594EF-7BE8-4441-ABF1-B871E823D4E5}" type="presParOf" srcId="{94E30BB9-17C7-4B4A-8BF8-63E599772961}" destId="{34EB8A03-14D0-433D-AC40-B7E665FDC247}" srcOrd="0" destOrd="0" presId="urn:microsoft.com/office/officeart/2005/8/layout/hierarchy2"/>
    <dgm:cxn modelId="{5240B4F4-CCBA-47BF-9EEA-6A4277092ECE}" type="presParOf" srcId="{94E30BB9-17C7-4B4A-8BF8-63E599772961}" destId="{A91F4976-4CA1-4C0A-8615-DC8E12FB8A1F}" srcOrd="1" destOrd="0" presId="urn:microsoft.com/office/officeart/2005/8/layout/hierarchy2"/>
    <dgm:cxn modelId="{1536AD07-B65D-4A77-9E5B-740E2F48817C}" type="presParOf" srcId="{78DDDC7D-3689-428B-8616-6AEE8C024CE6}" destId="{EBD35C95-C93E-4810-B3A0-3E5B342E0C30}" srcOrd="2" destOrd="0" presId="urn:microsoft.com/office/officeart/2005/8/layout/hierarchy2"/>
    <dgm:cxn modelId="{2556569F-FEE7-4693-8E2E-8AD6FACD0523}" type="presParOf" srcId="{EBD35C95-C93E-4810-B3A0-3E5B342E0C30}" destId="{62B9056C-A1F3-42F1-AE58-357F320E3BC7}" srcOrd="0" destOrd="0" presId="urn:microsoft.com/office/officeart/2005/8/layout/hierarchy2"/>
    <dgm:cxn modelId="{9BD49D37-CB37-4DB0-AD48-734F8F49C7F2}" type="presParOf" srcId="{78DDDC7D-3689-428B-8616-6AEE8C024CE6}" destId="{DC5F7299-B599-4147-BEF9-7D645483B23D}" srcOrd="3" destOrd="0" presId="urn:microsoft.com/office/officeart/2005/8/layout/hierarchy2"/>
    <dgm:cxn modelId="{6E9168B6-7AE5-4429-854A-57FA43B329C7}" type="presParOf" srcId="{DC5F7299-B599-4147-BEF9-7D645483B23D}" destId="{6B40A30E-26C1-40A9-8773-C5D30709C3DE}" srcOrd="0" destOrd="0" presId="urn:microsoft.com/office/officeart/2005/8/layout/hierarchy2"/>
    <dgm:cxn modelId="{3536080D-9F60-4FA5-977D-35ADA556E854}" type="presParOf" srcId="{DC5F7299-B599-4147-BEF9-7D645483B23D}" destId="{6FA0AC50-8079-4885-8BC5-739888CA2184}" srcOrd="1" destOrd="0" presId="urn:microsoft.com/office/officeart/2005/8/layout/hierarchy2"/>
    <dgm:cxn modelId="{FBF8B046-EB4B-435E-B612-5AEC045D7057}" type="presParOf" srcId="{A4ACE03F-1B1B-48E4-8AAC-58C4B08F87B4}" destId="{91690871-EFA2-46ED-8771-085CF9758B2E}" srcOrd="2" destOrd="0" presId="urn:microsoft.com/office/officeart/2005/8/layout/hierarchy2"/>
    <dgm:cxn modelId="{57B98858-12D3-49B5-AC9C-3F6C6FF9B44D}" type="presParOf" srcId="{91690871-EFA2-46ED-8771-085CF9758B2E}" destId="{3E28CD9B-A37D-4A86-8AB0-7AF4CC82C663}" srcOrd="0" destOrd="0" presId="urn:microsoft.com/office/officeart/2005/8/layout/hierarchy2"/>
    <dgm:cxn modelId="{AF36ECD5-3607-4F1B-9B01-2E7B7004BF10}" type="presParOf" srcId="{A4ACE03F-1B1B-48E4-8AAC-58C4B08F87B4}" destId="{FF302DC7-76D1-42F9-B1ED-7DD6C4D40FD2}" srcOrd="3" destOrd="0" presId="urn:microsoft.com/office/officeart/2005/8/layout/hierarchy2"/>
    <dgm:cxn modelId="{14546B18-C7D1-4882-BC93-C2DFD05F5031}" type="presParOf" srcId="{FF302DC7-76D1-42F9-B1ED-7DD6C4D40FD2}" destId="{86A0550B-4E83-4257-B523-0FC4F2433FC3}" srcOrd="0" destOrd="0" presId="urn:microsoft.com/office/officeart/2005/8/layout/hierarchy2"/>
    <dgm:cxn modelId="{1648F117-972C-4011-93B3-4D7AD1333F56}" type="presParOf" srcId="{FF302DC7-76D1-42F9-B1ED-7DD6C4D40FD2}" destId="{E9683E86-A935-4C9E-BBAB-D6FEE18B7F87}" srcOrd="1" destOrd="0" presId="urn:microsoft.com/office/officeart/2005/8/layout/hierarchy2"/>
    <dgm:cxn modelId="{A8751893-3FAE-475A-94C6-ABECB178DFBC}" type="presParOf" srcId="{E9683E86-A935-4C9E-BBAB-D6FEE18B7F87}" destId="{950091B1-A7C7-494E-99F1-B3C88C5BE3D0}" srcOrd="0" destOrd="0" presId="urn:microsoft.com/office/officeart/2005/8/layout/hierarchy2"/>
    <dgm:cxn modelId="{49D0EDDC-132C-42EF-9358-3222BC4774BF}" type="presParOf" srcId="{950091B1-A7C7-494E-99F1-B3C88C5BE3D0}" destId="{BB3D82F6-4F59-4A38-A6A8-D5E32C2C0F6F}" srcOrd="0" destOrd="0" presId="urn:microsoft.com/office/officeart/2005/8/layout/hierarchy2"/>
    <dgm:cxn modelId="{2A48F1D1-D6EF-4774-A114-29E8D80B57AF}" type="presParOf" srcId="{E9683E86-A935-4C9E-BBAB-D6FEE18B7F87}" destId="{389CBC68-6941-4AAB-8C23-46B3713D3563}" srcOrd="1" destOrd="0" presId="urn:microsoft.com/office/officeart/2005/8/layout/hierarchy2"/>
    <dgm:cxn modelId="{0AC03B6C-EE36-4283-BAAD-A2197944646D}" type="presParOf" srcId="{389CBC68-6941-4AAB-8C23-46B3713D3563}" destId="{1FF4A64F-223B-41EA-A710-33200E8793AF}" srcOrd="0" destOrd="0" presId="urn:microsoft.com/office/officeart/2005/8/layout/hierarchy2"/>
    <dgm:cxn modelId="{B99E2789-682D-41B3-B782-EE90EFB6545D}" type="presParOf" srcId="{389CBC68-6941-4AAB-8C23-46B3713D3563}" destId="{3C7DEC72-59E4-4881-B133-053FA04DA68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6ECB36-0C37-4D89-9159-A654EF5345C4}"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FC81E58B-5361-421C-B726-9DEF8F3B9466}" type="pres">
      <dgm:prSet presAssocID="{A66ECB36-0C37-4D89-9159-A654EF5345C4}" presName="diagram" presStyleCnt="0">
        <dgm:presLayoutVars>
          <dgm:chPref val="1"/>
          <dgm:dir/>
          <dgm:animOne val="branch"/>
          <dgm:animLvl val="lvl"/>
          <dgm:resizeHandles val="exact"/>
        </dgm:presLayoutVars>
      </dgm:prSet>
      <dgm:spPr/>
      <dgm:t>
        <a:bodyPr/>
        <a:lstStyle/>
        <a:p>
          <a:endParaRPr lang="en-US"/>
        </a:p>
      </dgm:t>
    </dgm:pt>
  </dgm:ptLst>
  <dgm:cxnLst>
    <dgm:cxn modelId="{1FB06626-183C-45CB-9B9B-066F4848A33B}" type="presOf" srcId="{A66ECB36-0C37-4D89-9159-A654EF5345C4}" destId="{FC81E58B-5361-421C-B726-9DEF8F3B946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8D498-4E80-4E01-8063-24D12B7F1693}"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2E8E415E-4918-48D2-ADDC-013F72486EF5}">
      <dgm:prSet phldrT="[Text]"/>
      <dgm:spPr>
        <a:solidFill>
          <a:srgbClr val="FFCC49"/>
        </a:solidFill>
      </dgm:spPr>
      <dgm:t>
        <a:bodyPr/>
        <a:lstStyle/>
        <a:p>
          <a:r>
            <a:rPr lang="en-US" b="1" dirty="0" smtClean="0">
              <a:solidFill>
                <a:srgbClr val="266659"/>
              </a:solidFill>
            </a:rPr>
            <a:t>Assistance</a:t>
          </a:r>
          <a:r>
            <a:rPr lang="en-US" b="1" dirty="0" smtClean="0"/>
            <a:t> </a:t>
          </a:r>
          <a:r>
            <a:rPr lang="en-US" b="1" dirty="0" smtClean="0">
              <a:solidFill>
                <a:srgbClr val="266659"/>
              </a:solidFill>
            </a:rPr>
            <a:t>Awards</a:t>
          </a:r>
          <a:endParaRPr lang="en-US" b="1" dirty="0">
            <a:solidFill>
              <a:srgbClr val="266659"/>
            </a:solidFill>
          </a:endParaRPr>
        </a:p>
      </dgm:t>
    </dgm:pt>
    <dgm:pt modelId="{7376878B-00F4-4674-AE28-7146E015BEC2}" type="parTrans" cxnId="{B4F9CD43-1B71-435F-9026-7AFE12E1352F}">
      <dgm:prSet/>
      <dgm:spPr/>
      <dgm:t>
        <a:bodyPr/>
        <a:lstStyle/>
        <a:p>
          <a:endParaRPr lang="en-US"/>
        </a:p>
      </dgm:t>
    </dgm:pt>
    <dgm:pt modelId="{0E46EBC2-CDB3-4E8F-9E65-68D9EE3CD65F}" type="sibTrans" cxnId="{B4F9CD43-1B71-435F-9026-7AFE12E1352F}">
      <dgm:prSet/>
      <dgm:spPr/>
      <dgm:t>
        <a:bodyPr/>
        <a:lstStyle/>
        <a:p>
          <a:endParaRPr lang="en-US"/>
        </a:p>
      </dgm:t>
    </dgm:pt>
    <dgm:pt modelId="{03EA6FCC-D7EF-4A21-B5FF-766245AD6EC6}">
      <dgm:prSet phldrT="[Text]"/>
      <dgm:spPr>
        <a:solidFill>
          <a:srgbClr val="FFCC49"/>
        </a:solidFill>
      </dgm:spPr>
      <dgm:t>
        <a:bodyPr/>
        <a:lstStyle/>
        <a:p>
          <a:r>
            <a:rPr lang="en-US" b="1" dirty="0" smtClean="0">
              <a:solidFill>
                <a:srgbClr val="266659"/>
              </a:solidFill>
            </a:rPr>
            <a:t>Grant</a:t>
          </a:r>
          <a:endParaRPr lang="en-US" b="1" dirty="0">
            <a:solidFill>
              <a:srgbClr val="266659"/>
            </a:solidFill>
          </a:endParaRPr>
        </a:p>
      </dgm:t>
    </dgm:pt>
    <dgm:pt modelId="{2245C10B-CB7B-4977-A479-16C2F0FFE44E}" type="parTrans" cxnId="{EFF9AE48-4640-43CC-BFC7-6F877E616F56}">
      <dgm:prSet/>
      <dgm:spPr>
        <a:ln>
          <a:solidFill>
            <a:srgbClr val="8E2344"/>
          </a:solidFill>
        </a:ln>
      </dgm:spPr>
      <dgm:t>
        <a:bodyPr/>
        <a:lstStyle/>
        <a:p>
          <a:endParaRPr lang="en-US"/>
        </a:p>
      </dgm:t>
    </dgm:pt>
    <dgm:pt modelId="{DC143BA8-0467-40B1-AFF0-4730C8F07211}" type="sibTrans" cxnId="{EFF9AE48-4640-43CC-BFC7-6F877E616F56}">
      <dgm:prSet/>
      <dgm:spPr/>
      <dgm:t>
        <a:bodyPr/>
        <a:lstStyle/>
        <a:p>
          <a:endParaRPr lang="en-US"/>
        </a:p>
      </dgm:t>
    </dgm:pt>
    <dgm:pt modelId="{947B85FE-9C85-49FA-8433-C1A0A843A0AE}">
      <dgm:prSet phldrT="[Text]"/>
      <dgm:spPr>
        <a:solidFill>
          <a:srgbClr val="FFCC49"/>
        </a:solidFill>
      </dgm:spPr>
      <dgm:t>
        <a:bodyPr/>
        <a:lstStyle/>
        <a:p>
          <a:r>
            <a:rPr lang="en-US" b="1" dirty="0" smtClean="0">
              <a:solidFill>
                <a:srgbClr val="266659"/>
              </a:solidFill>
            </a:rPr>
            <a:t>Cooperative Agreement</a:t>
          </a:r>
          <a:endParaRPr lang="en-US" b="1" dirty="0">
            <a:solidFill>
              <a:srgbClr val="266659"/>
            </a:solidFill>
          </a:endParaRPr>
        </a:p>
      </dgm:t>
    </dgm:pt>
    <dgm:pt modelId="{B3C8B335-D6A1-451F-8229-BD98361481A7}" type="parTrans" cxnId="{EA87A13B-B2EF-4D35-B9E5-AC9089C2F75D}">
      <dgm:prSet/>
      <dgm:spPr>
        <a:ln>
          <a:solidFill>
            <a:srgbClr val="8E2344"/>
          </a:solidFill>
        </a:ln>
      </dgm:spPr>
      <dgm:t>
        <a:bodyPr/>
        <a:lstStyle/>
        <a:p>
          <a:endParaRPr lang="en-US"/>
        </a:p>
      </dgm:t>
    </dgm:pt>
    <dgm:pt modelId="{98233546-13FD-4D56-BE78-42A475DA7E64}" type="sibTrans" cxnId="{EA87A13B-B2EF-4D35-B9E5-AC9089C2F75D}">
      <dgm:prSet/>
      <dgm:spPr/>
      <dgm:t>
        <a:bodyPr/>
        <a:lstStyle/>
        <a:p>
          <a:endParaRPr lang="en-US"/>
        </a:p>
      </dgm:t>
    </dgm:pt>
    <dgm:pt modelId="{0CF3E95E-A6C0-4682-98E9-871FDF7366B3}" type="pres">
      <dgm:prSet presAssocID="{60F8D498-4E80-4E01-8063-24D12B7F1693}" presName="diagram" presStyleCnt="0">
        <dgm:presLayoutVars>
          <dgm:chPref val="1"/>
          <dgm:dir/>
          <dgm:animOne val="branch"/>
          <dgm:animLvl val="lvl"/>
          <dgm:resizeHandles val="exact"/>
        </dgm:presLayoutVars>
      </dgm:prSet>
      <dgm:spPr/>
      <dgm:t>
        <a:bodyPr/>
        <a:lstStyle/>
        <a:p>
          <a:endParaRPr lang="en-US"/>
        </a:p>
      </dgm:t>
    </dgm:pt>
    <dgm:pt modelId="{4A73FED5-3F74-49BB-A496-B8DD656E0346}" type="pres">
      <dgm:prSet presAssocID="{2E8E415E-4918-48D2-ADDC-013F72486EF5}" presName="root1" presStyleCnt="0"/>
      <dgm:spPr/>
    </dgm:pt>
    <dgm:pt modelId="{0C8435D1-B98B-431D-A66F-40189B602F02}" type="pres">
      <dgm:prSet presAssocID="{2E8E415E-4918-48D2-ADDC-013F72486EF5}" presName="LevelOneTextNode" presStyleLbl="node0" presStyleIdx="0" presStyleCnt="1">
        <dgm:presLayoutVars>
          <dgm:chPref val="3"/>
        </dgm:presLayoutVars>
      </dgm:prSet>
      <dgm:spPr/>
      <dgm:t>
        <a:bodyPr/>
        <a:lstStyle/>
        <a:p>
          <a:endParaRPr lang="en-US"/>
        </a:p>
      </dgm:t>
    </dgm:pt>
    <dgm:pt modelId="{769A6AD8-E5F5-4962-A3F6-53308E0D1E32}" type="pres">
      <dgm:prSet presAssocID="{2E8E415E-4918-48D2-ADDC-013F72486EF5}" presName="level2hierChild" presStyleCnt="0"/>
      <dgm:spPr/>
    </dgm:pt>
    <dgm:pt modelId="{D20C1B5B-CB7E-451C-A461-D1B7E0CDFFB0}" type="pres">
      <dgm:prSet presAssocID="{2245C10B-CB7B-4977-A479-16C2F0FFE44E}" presName="conn2-1" presStyleLbl="parChTrans1D2" presStyleIdx="0" presStyleCnt="2"/>
      <dgm:spPr/>
      <dgm:t>
        <a:bodyPr/>
        <a:lstStyle/>
        <a:p>
          <a:endParaRPr lang="en-US"/>
        </a:p>
      </dgm:t>
    </dgm:pt>
    <dgm:pt modelId="{C2B58193-AA6B-40BB-96A8-2EFAE65C5425}" type="pres">
      <dgm:prSet presAssocID="{2245C10B-CB7B-4977-A479-16C2F0FFE44E}" presName="connTx" presStyleLbl="parChTrans1D2" presStyleIdx="0" presStyleCnt="2"/>
      <dgm:spPr/>
      <dgm:t>
        <a:bodyPr/>
        <a:lstStyle/>
        <a:p>
          <a:endParaRPr lang="en-US"/>
        </a:p>
      </dgm:t>
    </dgm:pt>
    <dgm:pt modelId="{C6B65EAA-D296-4345-8FA2-EDE7AFB11D05}" type="pres">
      <dgm:prSet presAssocID="{03EA6FCC-D7EF-4A21-B5FF-766245AD6EC6}" presName="root2" presStyleCnt="0"/>
      <dgm:spPr/>
    </dgm:pt>
    <dgm:pt modelId="{AF89409C-9845-4444-B8B5-0EA70DAE9E09}" type="pres">
      <dgm:prSet presAssocID="{03EA6FCC-D7EF-4A21-B5FF-766245AD6EC6}" presName="LevelTwoTextNode" presStyleLbl="node2" presStyleIdx="0" presStyleCnt="2">
        <dgm:presLayoutVars>
          <dgm:chPref val="3"/>
        </dgm:presLayoutVars>
      </dgm:prSet>
      <dgm:spPr/>
      <dgm:t>
        <a:bodyPr/>
        <a:lstStyle/>
        <a:p>
          <a:endParaRPr lang="en-US"/>
        </a:p>
      </dgm:t>
    </dgm:pt>
    <dgm:pt modelId="{26723059-F744-409A-BF41-58C1101A588F}" type="pres">
      <dgm:prSet presAssocID="{03EA6FCC-D7EF-4A21-B5FF-766245AD6EC6}" presName="level3hierChild" presStyleCnt="0"/>
      <dgm:spPr/>
    </dgm:pt>
    <dgm:pt modelId="{76A24EB9-9E7F-4718-9D90-CBAC3FE5B6CB}" type="pres">
      <dgm:prSet presAssocID="{B3C8B335-D6A1-451F-8229-BD98361481A7}" presName="conn2-1" presStyleLbl="parChTrans1D2" presStyleIdx="1" presStyleCnt="2"/>
      <dgm:spPr/>
      <dgm:t>
        <a:bodyPr/>
        <a:lstStyle/>
        <a:p>
          <a:endParaRPr lang="en-US"/>
        </a:p>
      </dgm:t>
    </dgm:pt>
    <dgm:pt modelId="{7488F026-BC80-41EA-9109-BDF80ECA5EA4}" type="pres">
      <dgm:prSet presAssocID="{B3C8B335-D6A1-451F-8229-BD98361481A7}" presName="connTx" presStyleLbl="parChTrans1D2" presStyleIdx="1" presStyleCnt="2"/>
      <dgm:spPr/>
      <dgm:t>
        <a:bodyPr/>
        <a:lstStyle/>
        <a:p>
          <a:endParaRPr lang="en-US"/>
        </a:p>
      </dgm:t>
    </dgm:pt>
    <dgm:pt modelId="{BD098F9A-B57C-4731-837D-E953C92986B1}" type="pres">
      <dgm:prSet presAssocID="{947B85FE-9C85-49FA-8433-C1A0A843A0AE}" presName="root2" presStyleCnt="0"/>
      <dgm:spPr/>
    </dgm:pt>
    <dgm:pt modelId="{AEA35A02-AF25-434C-8947-310AF5BE8345}" type="pres">
      <dgm:prSet presAssocID="{947B85FE-9C85-49FA-8433-C1A0A843A0AE}" presName="LevelTwoTextNode" presStyleLbl="node2" presStyleIdx="1" presStyleCnt="2">
        <dgm:presLayoutVars>
          <dgm:chPref val="3"/>
        </dgm:presLayoutVars>
      </dgm:prSet>
      <dgm:spPr/>
      <dgm:t>
        <a:bodyPr/>
        <a:lstStyle/>
        <a:p>
          <a:endParaRPr lang="en-US"/>
        </a:p>
      </dgm:t>
    </dgm:pt>
    <dgm:pt modelId="{A4A5AD0F-E99E-48E5-9433-A07D706E685C}" type="pres">
      <dgm:prSet presAssocID="{947B85FE-9C85-49FA-8433-C1A0A843A0AE}" presName="level3hierChild" presStyleCnt="0"/>
      <dgm:spPr/>
    </dgm:pt>
  </dgm:ptLst>
  <dgm:cxnLst>
    <dgm:cxn modelId="{B4F9CD43-1B71-435F-9026-7AFE12E1352F}" srcId="{60F8D498-4E80-4E01-8063-24D12B7F1693}" destId="{2E8E415E-4918-48D2-ADDC-013F72486EF5}" srcOrd="0" destOrd="0" parTransId="{7376878B-00F4-4674-AE28-7146E015BEC2}" sibTransId="{0E46EBC2-CDB3-4E8F-9E65-68D9EE3CD65F}"/>
    <dgm:cxn modelId="{7E0AFBC1-C11B-4B8F-AEF7-770860D54787}" type="presOf" srcId="{2245C10B-CB7B-4977-A479-16C2F0FFE44E}" destId="{D20C1B5B-CB7E-451C-A461-D1B7E0CDFFB0}" srcOrd="0" destOrd="0" presId="urn:microsoft.com/office/officeart/2005/8/layout/hierarchy2"/>
    <dgm:cxn modelId="{AC519839-7849-47F8-9057-02482B796D73}" type="presOf" srcId="{B3C8B335-D6A1-451F-8229-BD98361481A7}" destId="{76A24EB9-9E7F-4718-9D90-CBAC3FE5B6CB}" srcOrd="0" destOrd="0" presId="urn:microsoft.com/office/officeart/2005/8/layout/hierarchy2"/>
    <dgm:cxn modelId="{6F5789B1-6151-415F-8340-9AD82046D061}" type="presOf" srcId="{B3C8B335-D6A1-451F-8229-BD98361481A7}" destId="{7488F026-BC80-41EA-9109-BDF80ECA5EA4}" srcOrd="1" destOrd="0" presId="urn:microsoft.com/office/officeart/2005/8/layout/hierarchy2"/>
    <dgm:cxn modelId="{6AFF072A-94F8-49A5-AF94-1022724DAEAC}" type="presOf" srcId="{2245C10B-CB7B-4977-A479-16C2F0FFE44E}" destId="{C2B58193-AA6B-40BB-96A8-2EFAE65C5425}" srcOrd="1" destOrd="0" presId="urn:microsoft.com/office/officeart/2005/8/layout/hierarchy2"/>
    <dgm:cxn modelId="{D62A2DB3-44CE-42D4-8C6E-1993B61F5AE1}" type="presOf" srcId="{2E8E415E-4918-48D2-ADDC-013F72486EF5}" destId="{0C8435D1-B98B-431D-A66F-40189B602F02}" srcOrd="0" destOrd="0" presId="urn:microsoft.com/office/officeart/2005/8/layout/hierarchy2"/>
    <dgm:cxn modelId="{A272100C-B94C-409D-B0A7-70893B0E6562}" type="presOf" srcId="{03EA6FCC-D7EF-4A21-B5FF-766245AD6EC6}" destId="{AF89409C-9845-4444-B8B5-0EA70DAE9E09}" srcOrd="0" destOrd="0" presId="urn:microsoft.com/office/officeart/2005/8/layout/hierarchy2"/>
    <dgm:cxn modelId="{EA87A13B-B2EF-4D35-B9E5-AC9089C2F75D}" srcId="{2E8E415E-4918-48D2-ADDC-013F72486EF5}" destId="{947B85FE-9C85-49FA-8433-C1A0A843A0AE}" srcOrd="1" destOrd="0" parTransId="{B3C8B335-D6A1-451F-8229-BD98361481A7}" sibTransId="{98233546-13FD-4D56-BE78-42A475DA7E64}"/>
    <dgm:cxn modelId="{8AAE9A68-A1E4-4304-AF74-251134E1056C}" type="presOf" srcId="{60F8D498-4E80-4E01-8063-24D12B7F1693}" destId="{0CF3E95E-A6C0-4682-98E9-871FDF7366B3}" srcOrd="0" destOrd="0" presId="urn:microsoft.com/office/officeart/2005/8/layout/hierarchy2"/>
    <dgm:cxn modelId="{AF490F8E-8AD1-4AC4-9112-2D7D922954AF}" type="presOf" srcId="{947B85FE-9C85-49FA-8433-C1A0A843A0AE}" destId="{AEA35A02-AF25-434C-8947-310AF5BE8345}" srcOrd="0" destOrd="0" presId="urn:microsoft.com/office/officeart/2005/8/layout/hierarchy2"/>
    <dgm:cxn modelId="{EFF9AE48-4640-43CC-BFC7-6F877E616F56}" srcId="{2E8E415E-4918-48D2-ADDC-013F72486EF5}" destId="{03EA6FCC-D7EF-4A21-B5FF-766245AD6EC6}" srcOrd="0" destOrd="0" parTransId="{2245C10B-CB7B-4977-A479-16C2F0FFE44E}" sibTransId="{DC143BA8-0467-40B1-AFF0-4730C8F07211}"/>
    <dgm:cxn modelId="{242786F6-00C9-4821-B3F6-776BCA4CD4E8}" type="presParOf" srcId="{0CF3E95E-A6C0-4682-98E9-871FDF7366B3}" destId="{4A73FED5-3F74-49BB-A496-B8DD656E0346}" srcOrd="0" destOrd="0" presId="urn:microsoft.com/office/officeart/2005/8/layout/hierarchy2"/>
    <dgm:cxn modelId="{5F4C1477-BD7D-4438-B21B-332A40A65A8B}" type="presParOf" srcId="{4A73FED5-3F74-49BB-A496-B8DD656E0346}" destId="{0C8435D1-B98B-431D-A66F-40189B602F02}" srcOrd="0" destOrd="0" presId="urn:microsoft.com/office/officeart/2005/8/layout/hierarchy2"/>
    <dgm:cxn modelId="{95FF9730-21C3-4901-8C33-B8E97C5BB638}" type="presParOf" srcId="{4A73FED5-3F74-49BB-A496-B8DD656E0346}" destId="{769A6AD8-E5F5-4962-A3F6-53308E0D1E32}" srcOrd="1" destOrd="0" presId="urn:microsoft.com/office/officeart/2005/8/layout/hierarchy2"/>
    <dgm:cxn modelId="{C2D5DBF5-5817-4722-93FC-D9768A0CAA22}" type="presParOf" srcId="{769A6AD8-E5F5-4962-A3F6-53308E0D1E32}" destId="{D20C1B5B-CB7E-451C-A461-D1B7E0CDFFB0}" srcOrd="0" destOrd="0" presId="urn:microsoft.com/office/officeart/2005/8/layout/hierarchy2"/>
    <dgm:cxn modelId="{27E38B1F-9B1C-4A9E-9C02-0AD791BE51DE}" type="presParOf" srcId="{D20C1B5B-CB7E-451C-A461-D1B7E0CDFFB0}" destId="{C2B58193-AA6B-40BB-96A8-2EFAE65C5425}" srcOrd="0" destOrd="0" presId="urn:microsoft.com/office/officeart/2005/8/layout/hierarchy2"/>
    <dgm:cxn modelId="{75648B34-8527-4D1B-BA1F-5CCFB51FF883}" type="presParOf" srcId="{769A6AD8-E5F5-4962-A3F6-53308E0D1E32}" destId="{C6B65EAA-D296-4345-8FA2-EDE7AFB11D05}" srcOrd="1" destOrd="0" presId="urn:microsoft.com/office/officeart/2005/8/layout/hierarchy2"/>
    <dgm:cxn modelId="{8012AD9C-5CB8-4298-B719-ED5960CA0DBE}" type="presParOf" srcId="{C6B65EAA-D296-4345-8FA2-EDE7AFB11D05}" destId="{AF89409C-9845-4444-B8B5-0EA70DAE9E09}" srcOrd="0" destOrd="0" presId="urn:microsoft.com/office/officeart/2005/8/layout/hierarchy2"/>
    <dgm:cxn modelId="{E47337B5-0C4A-4C51-8834-295CB629A307}" type="presParOf" srcId="{C6B65EAA-D296-4345-8FA2-EDE7AFB11D05}" destId="{26723059-F744-409A-BF41-58C1101A588F}" srcOrd="1" destOrd="0" presId="urn:microsoft.com/office/officeart/2005/8/layout/hierarchy2"/>
    <dgm:cxn modelId="{804A1EB7-39B2-425A-985F-BDDDB083B386}" type="presParOf" srcId="{769A6AD8-E5F5-4962-A3F6-53308E0D1E32}" destId="{76A24EB9-9E7F-4718-9D90-CBAC3FE5B6CB}" srcOrd="2" destOrd="0" presId="urn:microsoft.com/office/officeart/2005/8/layout/hierarchy2"/>
    <dgm:cxn modelId="{525649B0-82B5-4DB7-A1D6-36295AA74073}" type="presParOf" srcId="{76A24EB9-9E7F-4718-9D90-CBAC3FE5B6CB}" destId="{7488F026-BC80-41EA-9109-BDF80ECA5EA4}" srcOrd="0" destOrd="0" presId="urn:microsoft.com/office/officeart/2005/8/layout/hierarchy2"/>
    <dgm:cxn modelId="{C7D0EE63-1BC9-4CCC-AE7F-6F56CF049B66}" type="presParOf" srcId="{769A6AD8-E5F5-4962-A3F6-53308E0D1E32}" destId="{BD098F9A-B57C-4731-837D-E953C92986B1}" srcOrd="3" destOrd="0" presId="urn:microsoft.com/office/officeart/2005/8/layout/hierarchy2"/>
    <dgm:cxn modelId="{14D830C0-ED11-4377-991A-7D20A0BEDA38}" type="presParOf" srcId="{BD098F9A-B57C-4731-837D-E953C92986B1}" destId="{AEA35A02-AF25-434C-8947-310AF5BE8345}" srcOrd="0" destOrd="0" presId="urn:microsoft.com/office/officeart/2005/8/layout/hierarchy2"/>
    <dgm:cxn modelId="{D02956B4-D2B8-4376-B767-72BBFCBE8479}" type="presParOf" srcId="{BD098F9A-B57C-4731-837D-E953C92986B1}" destId="{A4A5AD0F-E99E-48E5-9433-A07D706E685C}"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3" name="Shape 8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53474598"/>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475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082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1070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125645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3448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7382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7958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392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4287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7401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720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7850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7797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884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3213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9113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6411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135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95831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36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000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445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633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275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458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 name="Shape 12"/>
          <p:cNvSpPr>
            <a:spLocks noGrp="1"/>
          </p:cNvSpPr>
          <p:nvPr>
            <p:ph type="title"/>
          </p:nvPr>
        </p:nvSpPr>
        <p:spPr>
          <a:xfrm>
            <a:off x="1154954" y="1447800"/>
            <a:ext cx="8825660" cy="3329581"/>
          </a:xfrm>
          <a:prstGeom prst="rect">
            <a:avLst/>
          </a:prstGeom>
        </p:spPr>
        <p:txBody>
          <a:bodyPr/>
          <a:lstStyle>
            <a:lvl1pPr>
              <a:defRPr sz="7200"/>
            </a:lvl1pPr>
          </a:lstStyle>
          <a:p>
            <a:pPr lvl="0">
              <a:defRPr sz="1800">
                <a:solidFill>
                  <a:srgbClr val="000000"/>
                </a:solidFill>
              </a:defRPr>
            </a:pPr>
            <a:r>
              <a:rPr sz="7200">
                <a:solidFill>
                  <a:srgbClr val="EBEBEB"/>
                </a:solidFill>
              </a:rPr>
              <a:t>Title Text</a:t>
            </a:r>
          </a:p>
        </p:txBody>
      </p:sp>
      <p:sp>
        <p:nvSpPr>
          <p:cNvPr id="13" name="Shape 13"/>
          <p:cNvSpPr>
            <a:spLocks noGrp="1"/>
          </p:cNvSpPr>
          <p:nvPr>
            <p:ph type="body" idx="1"/>
          </p:nvPr>
        </p:nvSpPr>
        <p:spPr>
          <a:xfrm>
            <a:off x="1154954" y="4777380"/>
            <a:ext cx="8825660" cy="861421"/>
          </a:xfrm>
          <a:prstGeom prst="rect">
            <a:avLst/>
          </a:prstGeom>
        </p:spPr>
        <p:txBody>
          <a:bodyPr/>
          <a:lstStyle>
            <a:lvl1pPr marL="0" indent="0">
              <a:buClrTx/>
              <a:buSzTx/>
              <a:buFontTx/>
              <a:buNone/>
              <a:defRPr cap="all">
                <a:solidFill>
                  <a:srgbClr val="8AD0D6"/>
                </a:solidFill>
              </a:defRPr>
            </a:lvl1pPr>
            <a:lvl2pPr marL="0" indent="457200">
              <a:buClrTx/>
              <a:buSzTx/>
              <a:buFontTx/>
              <a:buNone/>
              <a:defRPr cap="all">
                <a:solidFill>
                  <a:srgbClr val="8AD0D6"/>
                </a:solidFill>
              </a:defRPr>
            </a:lvl2pPr>
            <a:lvl3pPr marL="0" indent="914400">
              <a:buClrTx/>
              <a:buSzTx/>
              <a:buFontTx/>
              <a:buNone/>
              <a:defRPr cap="all">
                <a:solidFill>
                  <a:srgbClr val="8AD0D6"/>
                </a:solidFill>
              </a:defRPr>
            </a:lvl3pPr>
            <a:lvl4pPr marL="0" indent="1371600">
              <a:buClrTx/>
              <a:buSzTx/>
              <a:buFontTx/>
              <a:buNone/>
              <a:defRPr cap="all">
                <a:solidFill>
                  <a:srgbClr val="8AD0D6"/>
                </a:solidFill>
              </a:defRPr>
            </a:lvl4pPr>
            <a:lvl5pPr marL="0" indent="1828800">
              <a:buClrTx/>
              <a:buSzTx/>
              <a:buFontTx/>
              <a:buNone/>
              <a:defRPr cap="all">
                <a:solidFill>
                  <a:srgbClr val="8AD0D6"/>
                </a:solidFill>
              </a:defRPr>
            </a:lvl5pPr>
          </a:lstStyle>
          <a:p>
            <a:pPr lvl="0">
              <a:defRPr sz="1800" cap="none">
                <a:solidFill>
                  <a:srgbClr val="000000"/>
                </a:solidFill>
              </a:defRPr>
            </a:pPr>
            <a:r>
              <a:rPr sz="2000" cap="all">
                <a:solidFill>
                  <a:srgbClr val="8AD0D6"/>
                </a:solidFill>
              </a:rPr>
              <a:t>Body Level One</a:t>
            </a:r>
          </a:p>
          <a:p>
            <a:pPr lvl="1">
              <a:defRPr sz="1800" cap="none">
                <a:solidFill>
                  <a:srgbClr val="000000"/>
                </a:solidFill>
              </a:defRPr>
            </a:pPr>
            <a:r>
              <a:rPr sz="2000" cap="all">
                <a:solidFill>
                  <a:srgbClr val="8AD0D6"/>
                </a:solidFill>
              </a:rPr>
              <a:t>Body Level Two</a:t>
            </a:r>
          </a:p>
          <a:p>
            <a:pPr lvl="2">
              <a:defRPr sz="1800" cap="none">
                <a:solidFill>
                  <a:srgbClr val="000000"/>
                </a:solidFill>
              </a:defRPr>
            </a:pPr>
            <a:r>
              <a:rPr sz="2000" cap="all">
                <a:solidFill>
                  <a:srgbClr val="8AD0D6"/>
                </a:solidFill>
              </a:rPr>
              <a:t>Body Level Three</a:t>
            </a:r>
          </a:p>
          <a:p>
            <a:pPr lvl="3">
              <a:defRPr sz="1800" cap="none">
                <a:solidFill>
                  <a:srgbClr val="000000"/>
                </a:solidFill>
              </a:defRPr>
            </a:pPr>
            <a:r>
              <a:rPr sz="2000" cap="all">
                <a:solidFill>
                  <a:srgbClr val="8AD0D6"/>
                </a:solidFill>
              </a:rPr>
              <a:t>Body Level Four</a:t>
            </a:r>
          </a:p>
          <a:p>
            <a:pPr lvl="4">
              <a:defRPr sz="1800" cap="none">
                <a:solidFill>
                  <a:srgbClr val="000000"/>
                </a:solidFill>
              </a:defRPr>
            </a:pPr>
            <a:r>
              <a:rPr sz="2000" cap="all">
                <a:solidFill>
                  <a:srgbClr val="8AD0D6"/>
                </a:solidFill>
              </a:rPr>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45" name="Shape 45"/>
          <p:cNvSpPr>
            <a:spLocks noGrp="1"/>
          </p:cNvSpPr>
          <p:nvPr>
            <p:ph type="title"/>
          </p:nvPr>
        </p:nvSpPr>
        <p:spPr>
          <a:xfrm>
            <a:off x="1154955" y="3086086"/>
            <a:ext cx="8825658" cy="2281239"/>
          </a:xfrm>
          <a:prstGeom prst="rect">
            <a:avLst/>
          </a:prstGeom>
        </p:spPr>
        <p:txBody>
          <a:bodyPr>
            <a:normAutofit/>
          </a:bodyPr>
          <a:lstStyle>
            <a:lvl1pPr>
              <a:defRPr sz="2400"/>
            </a:lvl1pPr>
          </a:lstStyle>
          <a:p>
            <a:pPr lvl="0">
              <a:defRPr sz="1800">
                <a:solidFill>
                  <a:srgbClr val="000000"/>
                </a:solidFill>
              </a:defRPr>
            </a:pPr>
            <a:r>
              <a:rPr sz="2400">
                <a:solidFill>
                  <a:srgbClr val="EBEBEB"/>
                </a:solidFill>
              </a:rPr>
              <a:t>Title Text</a:t>
            </a:r>
          </a:p>
        </p:txBody>
      </p:sp>
      <p:sp>
        <p:nvSpPr>
          <p:cNvPr id="46" name="Shape 46"/>
          <p:cNvSpPr>
            <a:spLocks noGrp="1"/>
          </p:cNvSpPr>
          <p:nvPr>
            <p:ph type="body" idx="1"/>
          </p:nvPr>
        </p:nvSpPr>
        <p:spPr>
          <a:xfrm>
            <a:off x="1154955" y="5367325"/>
            <a:ext cx="8825657" cy="1490675"/>
          </a:xfrm>
          <a:prstGeom prst="rect">
            <a:avLst/>
          </a:prstGeom>
        </p:spPr>
        <p:txBody>
          <a:bodyPr/>
          <a:lstStyle>
            <a:lvl1pPr marL="0" indent="0">
              <a:buClrTx/>
              <a:buSzTx/>
              <a:buFontTx/>
              <a:buNone/>
              <a:defRPr sz="1200"/>
            </a:lvl1pPr>
            <a:lvl2pPr marL="0" indent="457200">
              <a:buClrTx/>
              <a:buSzTx/>
              <a:buFontTx/>
              <a:buNone/>
              <a:defRPr sz="1200"/>
            </a:lvl2pPr>
            <a:lvl3pPr marL="0" indent="914400">
              <a:buClrTx/>
              <a:buSzTx/>
              <a:buFontTx/>
              <a:buNone/>
              <a:defRPr sz="1200"/>
            </a:lvl3pPr>
            <a:lvl4pPr marL="0" indent="1371600">
              <a:buClrTx/>
              <a:buSzTx/>
              <a:buFontTx/>
              <a:buNone/>
              <a:defRPr sz="1200"/>
            </a:lvl4pPr>
            <a:lvl5pPr marL="0" indent="1828800">
              <a:buClrTx/>
              <a:buSzTx/>
              <a:buFontTx/>
              <a:buNone/>
              <a:defRPr sz="1200"/>
            </a:lvl5pPr>
          </a:lstStyle>
          <a:p>
            <a:pPr lvl="0">
              <a:defRPr sz="1800">
                <a:solidFill>
                  <a:srgbClr val="000000"/>
                </a:solidFill>
              </a:defRPr>
            </a:pPr>
            <a:r>
              <a:rPr sz="1200">
                <a:solidFill>
                  <a:srgbClr val="FFFFFF"/>
                </a:solidFill>
              </a:rPr>
              <a:t>Body Level One</a:t>
            </a:r>
          </a:p>
          <a:p>
            <a:pPr lvl="1">
              <a:defRPr sz="1800">
                <a:solidFill>
                  <a:srgbClr val="000000"/>
                </a:solidFill>
              </a:defRPr>
            </a:pPr>
            <a:r>
              <a:rPr sz="1200">
                <a:solidFill>
                  <a:srgbClr val="FFFFFF"/>
                </a:solidFill>
              </a:rPr>
              <a:t>Body Level Two</a:t>
            </a:r>
          </a:p>
          <a:p>
            <a:pPr lvl="2">
              <a:defRPr sz="1800">
                <a:solidFill>
                  <a:srgbClr val="000000"/>
                </a:solidFill>
              </a:defRPr>
            </a:pPr>
            <a:r>
              <a:rPr sz="1200">
                <a:solidFill>
                  <a:srgbClr val="FFFFFF"/>
                </a:solidFill>
              </a:rPr>
              <a:t>Body Level Three</a:t>
            </a:r>
          </a:p>
          <a:p>
            <a:pPr lvl="3">
              <a:defRPr sz="1800">
                <a:solidFill>
                  <a:srgbClr val="000000"/>
                </a:solidFill>
              </a:defRPr>
            </a:pPr>
            <a:r>
              <a:rPr sz="1200">
                <a:solidFill>
                  <a:srgbClr val="FFFFFF"/>
                </a:solidFill>
              </a:rPr>
              <a:t>Body Level Four</a:t>
            </a:r>
          </a:p>
          <a:p>
            <a:pPr lvl="4">
              <a:defRPr sz="1800">
                <a:solidFill>
                  <a:srgbClr val="000000"/>
                </a:solidFill>
              </a:defRPr>
            </a:pPr>
            <a:r>
              <a:rPr sz="1200">
                <a:solidFill>
                  <a:srgbClr val="FFFFFF"/>
                </a:solidFill>
              </a:rPr>
              <a:t>Body Level Five</a:t>
            </a:r>
          </a:p>
        </p:txBody>
      </p:sp>
      <p:sp>
        <p:nvSpPr>
          <p:cNvPr id="47" name="Shape 4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49" name="Shape 49"/>
          <p:cNvSpPr>
            <a:spLocks noGrp="1"/>
          </p:cNvSpPr>
          <p:nvPr>
            <p:ph type="title"/>
          </p:nvPr>
        </p:nvSpPr>
        <p:spPr>
          <a:xfrm>
            <a:off x="1154954" y="1447800"/>
            <a:ext cx="8825659" cy="2134738"/>
          </a:xfrm>
          <a:prstGeom prst="rect">
            <a:avLst/>
          </a:prstGeom>
        </p:spPr>
        <p:txBody>
          <a:bodyPr anchor="t"/>
          <a:lstStyle>
            <a:lvl1pPr>
              <a:defRPr sz="4800"/>
            </a:lvl1pPr>
          </a:lstStyle>
          <a:p>
            <a:pPr lvl="0">
              <a:defRPr sz="1800">
                <a:solidFill>
                  <a:srgbClr val="000000"/>
                </a:solidFill>
              </a:defRPr>
            </a:pPr>
            <a:r>
              <a:rPr sz="4800">
                <a:solidFill>
                  <a:srgbClr val="EBEBEB"/>
                </a:solidFill>
              </a:rPr>
              <a:t>Title Text</a:t>
            </a:r>
          </a:p>
        </p:txBody>
      </p:sp>
      <p:sp>
        <p:nvSpPr>
          <p:cNvPr id="50" name="Shape 50"/>
          <p:cNvSpPr>
            <a:spLocks noGrp="1"/>
          </p:cNvSpPr>
          <p:nvPr>
            <p:ph type="body" idx="1"/>
          </p:nvPr>
        </p:nvSpPr>
        <p:spPr>
          <a:xfrm>
            <a:off x="1154954" y="3582537"/>
            <a:ext cx="8825659" cy="2512326"/>
          </a:xfrm>
          <a:prstGeom prst="rect">
            <a:avLst/>
          </a:prstGeom>
        </p:spPr>
        <p:txBody>
          <a:bodyPr anchor="ct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sp>
        <p:nvSpPr>
          <p:cNvPr id="51" name="Shape 5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53" name="Shape 53"/>
          <p:cNvSpPr>
            <a:spLocks noGrp="1"/>
          </p:cNvSpPr>
          <p:nvPr>
            <p:ph type="title"/>
          </p:nvPr>
        </p:nvSpPr>
        <p:spPr>
          <a:xfrm>
            <a:off x="1574800" y="1447800"/>
            <a:ext cx="7999316" cy="2323375"/>
          </a:xfrm>
          <a:prstGeom prst="rect">
            <a:avLst/>
          </a:prstGeom>
        </p:spPr>
        <p:txBody>
          <a:bodyPr anchor="t"/>
          <a:lstStyle>
            <a:lvl1pPr>
              <a:defRPr sz="4800"/>
            </a:lvl1pPr>
          </a:lstStyle>
          <a:p>
            <a:pPr lvl="0">
              <a:defRPr sz="1800">
                <a:solidFill>
                  <a:srgbClr val="000000"/>
                </a:solidFill>
              </a:defRPr>
            </a:pPr>
            <a:r>
              <a:rPr sz="4800">
                <a:solidFill>
                  <a:srgbClr val="EBEBEB"/>
                </a:solidFill>
              </a:rPr>
              <a:t>Title Text</a:t>
            </a:r>
          </a:p>
        </p:txBody>
      </p:sp>
      <p:sp>
        <p:nvSpPr>
          <p:cNvPr id="54" name="Shape 54"/>
          <p:cNvSpPr>
            <a:spLocks noGrp="1"/>
          </p:cNvSpPr>
          <p:nvPr>
            <p:ph type="body" idx="1"/>
          </p:nvPr>
        </p:nvSpPr>
        <p:spPr>
          <a:xfrm>
            <a:off x="1930400" y="3771174"/>
            <a:ext cx="7279649" cy="2056675"/>
          </a:xfrm>
          <a:prstGeom prst="rect">
            <a:avLst/>
          </a:prstGeom>
        </p:spPr>
        <p:txBody>
          <a:bodyPr/>
          <a:lstStyle>
            <a:lvl1pPr marL="0" indent="0">
              <a:buClrTx/>
              <a:buSzTx/>
              <a:buFontTx/>
              <a:buNone/>
              <a:defRPr sz="1400" cap="small">
                <a:solidFill>
                  <a:srgbClr val="8AD0D6"/>
                </a:solidFill>
              </a:defRPr>
            </a:lvl1pPr>
            <a:lvl2pPr marL="0" indent="457200">
              <a:buClrTx/>
              <a:buSzTx/>
              <a:buFontTx/>
              <a:buNone/>
              <a:defRPr sz="1400" cap="small">
                <a:solidFill>
                  <a:srgbClr val="8AD0D6"/>
                </a:solidFill>
              </a:defRPr>
            </a:lvl2pPr>
            <a:lvl3pPr marL="0" indent="914400">
              <a:buClrTx/>
              <a:buSzTx/>
              <a:buFontTx/>
              <a:buNone/>
              <a:defRPr sz="1400" cap="small">
                <a:solidFill>
                  <a:srgbClr val="8AD0D6"/>
                </a:solidFill>
              </a:defRPr>
            </a:lvl3pPr>
            <a:lvl4pPr marL="0" indent="1371600">
              <a:buClrTx/>
              <a:buSzTx/>
              <a:buFontTx/>
              <a:buNone/>
              <a:defRPr sz="1400" cap="small">
                <a:solidFill>
                  <a:srgbClr val="8AD0D6"/>
                </a:solidFill>
              </a:defRPr>
            </a:lvl4pPr>
            <a:lvl5pPr marL="0" indent="1828800">
              <a:buClrTx/>
              <a:buSzTx/>
              <a:buFontTx/>
              <a:buNone/>
              <a:defRPr sz="1400" cap="small">
                <a:solidFill>
                  <a:srgbClr val="8AD0D6"/>
                </a:solidFill>
              </a:defRPr>
            </a:lvl5pPr>
          </a:lstStyle>
          <a:p>
            <a:pPr lvl="0">
              <a:defRPr sz="1800" cap="none">
                <a:solidFill>
                  <a:srgbClr val="000000"/>
                </a:solidFill>
              </a:defRPr>
            </a:pPr>
            <a:r>
              <a:rPr sz="1400" cap="small">
                <a:solidFill>
                  <a:srgbClr val="8AD0D6"/>
                </a:solidFill>
              </a:rPr>
              <a:t>Body Level One</a:t>
            </a:r>
          </a:p>
          <a:p>
            <a:pPr lvl="1">
              <a:defRPr sz="1800" cap="none">
                <a:solidFill>
                  <a:srgbClr val="000000"/>
                </a:solidFill>
              </a:defRPr>
            </a:pPr>
            <a:r>
              <a:rPr sz="1400" cap="small">
                <a:solidFill>
                  <a:srgbClr val="8AD0D6"/>
                </a:solidFill>
              </a:rPr>
              <a:t>Body Level Two</a:t>
            </a:r>
          </a:p>
          <a:p>
            <a:pPr lvl="2">
              <a:defRPr sz="1800" cap="none">
                <a:solidFill>
                  <a:srgbClr val="000000"/>
                </a:solidFill>
              </a:defRPr>
            </a:pPr>
            <a:r>
              <a:rPr sz="1400" cap="small">
                <a:solidFill>
                  <a:srgbClr val="8AD0D6"/>
                </a:solidFill>
              </a:rPr>
              <a:t>Body Level Three</a:t>
            </a:r>
          </a:p>
          <a:p>
            <a:pPr lvl="3">
              <a:defRPr sz="1800" cap="none">
                <a:solidFill>
                  <a:srgbClr val="000000"/>
                </a:solidFill>
              </a:defRPr>
            </a:pPr>
            <a:r>
              <a:rPr sz="1400" cap="small">
                <a:solidFill>
                  <a:srgbClr val="8AD0D6"/>
                </a:solidFill>
              </a:rPr>
              <a:t>Body Level Four</a:t>
            </a:r>
          </a:p>
          <a:p>
            <a:pPr lvl="4">
              <a:defRPr sz="1800" cap="none">
                <a:solidFill>
                  <a:srgbClr val="000000"/>
                </a:solidFill>
              </a:defRPr>
            </a:pPr>
            <a:r>
              <a:rPr sz="1400" cap="small">
                <a:solidFill>
                  <a:srgbClr val="8AD0D6"/>
                </a:solidFill>
              </a:rPr>
              <a:t>Body Level Five</a:t>
            </a:r>
          </a:p>
        </p:txBody>
      </p:sp>
      <p:sp>
        <p:nvSpPr>
          <p:cNvPr id="55" name="Shape 5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56" name="Shape 56"/>
          <p:cNvSpPr/>
          <p:nvPr/>
        </p:nvSpPr>
        <p:spPr>
          <a:xfrm>
            <a:off x="898294" y="971253"/>
            <a:ext cx="801913" cy="181875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2200">
                <a:solidFill>
                  <a:srgbClr val="8AD0D6"/>
                </a:solidFill>
                <a:latin typeface="Arial"/>
                <a:ea typeface="Arial"/>
                <a:cs typeface="Arial"/>
                <a:sym typeface="Arial"/>
              </a:defRPr>
            </a:lvl1pPr>
          </a:lstStyle>
          <a:p>
            <a:pPr lvl="0">
              <a:defRPr sz="1800">
                <a:solidFill>
                  <a:srgbClr val="000000"/>
                </a:solidFill>
              </a:defRPr>
            </a:pPr>
            <a:r>
              <a:rPr sz="12200">
                <a:solidFill>
                  <a:srgbClr val="8AD0D6"/>
                </a:solidFill>
              </a:rPr>
              <a:t>“</a:t>
            </a:r>
          </a:p>
        </p:txBody>
      </p:sp>
      <p:sp>
        <p:nvSpPr>
          <p:cNvPr id="57" name="Shape 57"/>
          <p:cNvSpPr/>
          <p:nvPr/>
        </p:nvSpPr>
        <p:spPr>
          <a:xfrm>
            <a:off x="9330490" y="2613786"/>
            <a:ext cx="801913" cy="181875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2200">
                <a:solidFill>
                  <a:srgbClr val="8AD0D6"/>
                </a:solidFill>
                <a:latin typeface="Arial"/>
                <a:ea typeface="Arial"/>
                <a:cs typeface="Arial"/>
                <a:sym typeface="Arial"/>
              </a:defRPr>
            </a:lvl1pPr>
          </a:lstStyle>
          <a:p>
            <a:pPr lvl="0">
              <a:defRPr sz="1800">
                <a:solidFill>
                  <a:srgbClr val="000000"/>
                </a:solidFill>
              </a:defRPr>
            </a:pPr>
            <a:r>
              <a:rPr sz="12200">
                <a:solidFill>
                  <a:srgbClr val="8AD0D6"/>
                </a:solidFill>
              </a:rPr>
              <a: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59" name="Shape 59"/>
          <p:cNvSpPr>
            <a:spLocks noGrp="1"/>
          </p:cNvSpPr>
          <p:nvPr>
            <p:ph type="title"/>
          </p:nvPr>
        </p:nvSpPr>
        <p:spPr>
          <a:xfrm>
            <a:off x="1154954" y="1409700"/>
            <a:ext cx="8825660" cy="3367681"/>
          </a:xfrm>
          <a:prstGeom prst="rect">
            <a:avLst/>
          </a:prstGeom>
        </p:spPr>
        <p:txBody>
          <a:bodyPr/>
          <a:lstStyle>
            <a:lvl1pPr>
              <a:defRPr sz="4000"/>
            </a:lvl1pPr>
          </a:lstStyle>
          <a:p>
            <a:pPr lvl="0">
              <a:defRPr sz="1800">
                <a:solidFill>
                  <a:srgbClr val="000000"/>
                </a:solidFill>
              </a:defRPr>
            </a:pPr>
            <a:r>
              <a:rPr sz="4000">
                <a:solidFill>
                  <a:srgbClr val="EBEBEB"/>
                </a:solidFill>
              </a:rPr>
              <a:t>Title Text</a:t>
            </a:r>
          </a:p>
        </p:txBody>
      </p:sp>
      <p:sp>
        <p:nvSpPr>
          <p:cNvPr id="60" name="Shape 60"/>
          <p:cNvSpPr>
            <a:spLocks noGrp="1"/>
          </p:cNvSpPr>
          <p:nvPr>
            <p:ph type="body" idx="1"/>
          </p:nvPr>
        </p:nvSpPr>
        <p:spPr>
          <a:xfrm>
            <a:off x="1154954" y="4777380"/>
            <a:ext cx="8825659" cy="2080621"/>
          </a:xfrm>
          <a:prstGeom prst="rect">
            <a:avLst/>
          </a:prstGeom>
        </p:spPr>
        <p:txBody>
          <a:bodyPr/>
          <a:lstStyle>
            <a:lvl1pPr marL="0" indent="0">
              <a:buClrTx/>
              <a:buSzTx/>
              <a:buFontTx/>
              <a:buNone/>
              <a:defRPr>
                <a:solidFill>
                  <a:srgbClr val="8AD0D6"/>
                </a:solidFill>
              </a:defRPr>
            </a:lvl1pPr>
            <a:lvl2pPr marL="0" indent="457200">
              <a:buClrTx/>
              <a:buSzTx/>
              <a:buFontTx/>
              <a:buNone/>
              <a:defRPr>
                <a:solidFill>
                  <a:srgbClr val="8AD0D6"/>
                </a:solidFill>
              </a:defRPr>
            </a:lvl2pPr>
            <a:lvl3pPr marL="0" indent="914400">
              <a:buClrTx/>
              <a:buSzTx/>
              <a:buFontTx/>
              <a:buNone/>
              <a:defRPr>
                <a:solidFill>
                  <a:srgbClr val="8AD0D6"/>
                </a:solidFill>
              </a:defRPr>
            </a:lvl3pPr>
            <a:lvl4pPr marL="0" indent="1371600">
              <a:buClrTx/>
              <a:buSzTx/>
              <a:buFontTx/>
              <a:buNone/>
              <a:defRPr>
                <a:solidFill>
                  <a:srgbClr val="8AD0D6"/>
                </a:solidFill>
              </a:defRPr>
            </a:lvl4pPr>
            <a:lvl5pPr marL="0" indent="1828800">
              <a:buClrTx/>
              <a:buSzTx/>
              <a:buFontTx/>
              <a:buNone/>
              <a:defRPr>
                <a:solidFill>
                  <a:srgbClr val="8AD0D6"/>
                </a:solidFill>
              </a:defRPr>
            </a:lvl5pPr>
          </a:lstStyle>
          <a:p>
            <a:pPr lvl="0">
              <a:defRPr sz="1800">
                <a:solidFill>
                  <a:srgbClr val="000000"/>
                </a:solidFill>
              </a:defRPr>
            </a:pPr>
            <a:r>
              <a:rPr sz="2000">
                <a:solidFill>
                  <a:srgbClr val="8AD0D6"/>
                </a:solidFill>
              </a:rPr>
              <a:t>Body Level One</a:t>
            </a:r>
          </a:p>
          <a:p>
            <a:pPr lvl="1">
              <a:defRPr sz="1800">
                <a:solidFill>
                  <a:srgbClr val="000000"/>
                </a:solidFill>
              </a:defRPr>
            </a:pPr>
            <a:r>
              <a:rPr sz="2000">
                <a:solidFill>
                  <a:srgbClr val="8AD0D6"/>
                </a:solidFill>
              </a:rPr>
              <a:t>Body Level Two</a:t>
            </a:r>
          </a:p>
          <a:p>
            <a:pPr lvl="2">
              <a:defRPr sz="1800">
                <a:solidFill>
                  <a:srgbClr val="000000"/>
                </a:solidFill>
              </a:defRPr>
            </a:pPr>
            <a:r>
              <a:rPr sz="2000">
                <a:solidFill>
                  <a:srgbClr val="8AD0D6"/>
                </a:solidFill>
              </a:rPr>
              <a:t>Body Level Three</a:t>
            </a:r>
          </a:p>
          <a:p>
            <a:pPr lvl="3">
              <a:defRPr sz="1800">
                <a:solidFill>
                  <a:srgbClr val="000000"/>
                </a:solidFill>
              </a:defRPr>
            </a:pPr>
            <a:r>
              <a:rPr sz="2000">
                <a:solidFill>
                  <a:srgbClr val="8AD0D6"/>
                </a:solidFill>
              </a:rPr>
              <a:t>Body Level Four</a:t>
            </a:r>
          </a:p>
          <a:p>
            <a:pPr lvl="4">
              <a:defRPr sz="1800">
                <a:solidFill>
                  <a:srgbClr val="000000"/>
                </a:solidFill>
              </a:defRPr>
            </a:pPr>
            <a:r>
              <a:rPr sz="2000">
                <a:solidFill>
                  <a:srgbClr val="8AD0D6"/>
                </a:solidFill>
              </a:rPr>
              <a:t>Body Level Five</a:t>
            </a:r>
          </a:p>
        </p:txBody>
      </p:sp>
      <p:sp>
        <p:nvSpPr>
          <p:cNvPr id="61" name="Shape 6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Column">
    <p:spTree>
      <p:nvGrpSpPr>
        <p:cNvPr id="1" name=""/>
        <p:cNvGrpSpPr/>
        <p:nvPr/>
      </p:nvGrpSpPr>
      <p:grpSpPr>
        <a:xfrm>
          <a:off x="0" y="0"/>
          <a:ext cx="0" cy="0"/>
          <a:chOff x="0" y="0"/>
          <a:chExt cx="0" cy="0"/>
        </a:xfrm>
      </p:grpSpPr>
      <p:sp>
        <p:nvSpPr>
          <p:cNvPr id="63" name="Shape 63"/>
          <p:cNvSpPr>
            <a:spLocks noGrp="1"/>
          </p:cNvSpPr>
          <p:nvPr>
            <p:ph type="title"/>
          </p:nvPr>
        </p:nvSpPr>
        <p:spPr>
          <a:xfrm>
            <a:off x="646110" y="452718"/>
            <a:ext cx="9404724" cy="1464506"/>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64" name="Shape 64"/>
          <p:cNvSpPr>
            <a:spLocks noGrp="1"/>
          </p:cNvSpPr>
          <p:nvPr>
            <p:ph type="body" idx="1"/>
          </p:nvPr>
        </p:nvSpPr>
        <p:spPr>
          <a:xfrm>
            <a:off x="632946" y="1917224"/>
            <a:ext cx="2946868" cy="640239"/>
          </a:xfrm>
          <a:prstGeom prst="rect">
            <a:avLst/>
          </a:prstGeom>
        </p:spPr>
        <p:txBody>
          <a:bodyPr anchor="b">
            <a:noAutofit/>
          </a:bodyPr>
          <a:lstStyle>
            <a:lvl1pPr marL="0" indent="0">
              <a:buClrTx/>
              <a:buSzTx/>
              <a:buFontTx/>
              <a:buNone/>
              <a:defRPr sz="2400">
                <a:solidFill>
                  <a:srgbClr val="8AD0D6"/>
                </a:solidFill>
              </a:defRPr>
            </a:lvl1pPr>
            <a:lvl2pPr marL="0" indent="457200">
              <a:buClrTx/>
              <a:buSzTx/>
              <a:buFontTx/>
              <a:buNone/>
              <a:defRPr sz="2400">
                <a:solidFill>
                  <a:srgbClr val="8AD0D6"/>
                </a:solidFill>
              </a:defRPr>
            </a:lvl2pPr>
            <a:lvl3pPr marL="0" indent="914400">
              <a:buClrTx/>
              <a:buSzTx/>
              <a:buFontTx/>
              <a:buNone/>
              <a:defRPr sz="2400">
                <a:solidFill>
                  <a:srgbClr val="8AD0D6"/>
                </a:solidFill>
              </a:defRPr>
            </a:lvl3pPr>
            <a:lvl4pPr marL="0" indent="1371600">
              <a:buClrTx/>
              <a:buSzTx/>
              <a:buFontTx/>
              <a:buNone/>
              <a:defRPr sz="2400">
                <a:solidFill>
                  <a:srgbClr val="8AD0D6"/>
                </a:solidFill>
              </a:defRPr>
            </a:lvl4pPr>
            <a:lvl5pPr marL="0" indent="1828800">
              <a:buClrTx/>
              <a:buSzTx/>
              <a:buFontTx/>
              <a:buNone/>
              <a:defRPr sz="2400">
                <a:solidFill>
                  <a:srgbClr val="8AD0D6"/>
                </a:solidFill>
              </a:defRPr>
            </a:lvl5pPr>
          </a:lstStyle>
          <a:p>
            <a:pPr lvl="0">
              <a:defRPr sz="1800">
                <a:solidFill>
                  <a:srgbClr val="000000"/>
                </a:solidFill>
              </a:defRPr>
            </a:pPr>
            <a:r>
              <a:rPr sz="2400">
                <a:solidFill>
                  <a:srgbClr val="8AD0D6"/>
                </a:solidFill>
              </a:rPr>
              <a:t>Body Level One</a:t>
            </a:r>
          </a:p>
          <a:p>
            <a:pPr lvl="1">
              <a:defRPr sz="1800">
                <a:solidFill>
                  <a:srgbClr val="000000"/>
                </a:solidFill>
              </a:defRPr>
            </a:pPr>
            <a:r>
              <a:rPr sz="2400">
                <a:solidFill>
                  <a:srgbClr val="8AD0D6"/>
                </a:solidFill>
              </a:rPr>
              <a:t>Body Level Two</a:t>
            </a:r>
          </a:p>
          <a:p>
            <a:pPr lvl="2">
              <a:defRPr sz="1800">
                <a:solidFill>
                  <a:srgbClr val="000000"/>
                </a:solidFill>
              </a:defRPr>
            </a:pPr>
            <a:r>
              <a:rPr sz="2400">
                <a:solidFill>
                  <a:srgbClr val="8AD0D6"/>
                </a:solidFill>
              </a:rPr>
              <a:t>Body Level Three</a:t>
            </a:r>
          </a:p>
          <a:p>
            <a:pPr lvl="3">
              <a:defRPr sz="1800">
                <a:solidFill>
                  <a:srgbClr val="000000"/>
                </a:solidFill>
              </a:defRPr>
            </a:pPr>
            <a:r>
              <a:rPr sz="2400">
                <a:solidFill>
                  <a:srgbClr val="8AD0D6"/>
                </a:solidFill>
              </a:rPr>
              <a:t>Body Level Four</a:t>
            </a:r>
          </a:p>
          <a:p>
            <a:pPr lvl="4">
              <a:defRPr sz="1800">
                <a:solidFill>
                  <a:srgbClr val="000000"/>
                </a:solidFill>
              </a:defRPr>
            </a:pPr>
            <a:r>
              <a:rPr sz="2400">
                <a:solidFill>
                  <a:srgbClr val="8AD0D6"/>
                </a:solidFill>
              </a:rPr>
              <a:t>Body Level Five</a:t>
            </a:r>
          </a:p>
        </p:txBody>
      </p:sp>
      <p:sp>
        <p:nvSpPr>
          <p:cNvPr id="65" name="Shape 65"/>
          <p:cNvSpPr/>
          <p:nvPr/>
        </p:nvSpPr>
        <p:spPr>
          <a:xfrm flipH="1">
            <a:off x="3726141" y="2133600"/>
            <a:ext cx="1" cy="3962400"/>
          </a:xfrm>
          <a:prstGeom prst="line">
            <a:avLst/>
          </a:prstGeom>
          <a:ln w="12700" cap="rnd">
            <a:solidFill>
              <a:srgbClr val="8AD0D6">
                <a:alpha val="40000"/>
              </a:srgbClr>
            </a:solidFill>
          </a:ln>
        </p:spPr>
        <p:txBody>
          <a:bodyPr lIns="0" tIns="0" rIns="0" bIns="0"/>
          <a:lstStyle/>
          <a:p>
            <a:pPr lvl="0">
              <a:defRPr sz="1200">
                <a:latin typeface="+mj-lt"/>
                <a:ea typeface="+mj-ea"/>
                <a:cs typeface="+mj-cs"/>
                <a:sym typeface="Helvetica"/>
              </a:defRPr>
            </a:pPr>
            <a:endParaRPr/>
          </a:p>
        </p:txBody>
      </p:sp>
      <p:sp>
        <p:nvSpPr>
          <p:cNvPr id="66" name="Shape 66"/>
          <p:cNvSpPr/>
          <p:nvPr/>
        </p:nvSpPr>
        <p:spPr>
          <a:xfrm flipH="1">
            <a:off x="6962226" y="2133600"/>
            <a:ext cx="1" cy="3966882"/>
          </a:xfrm>
          <a:prstGeom prst="line">
            <a:avLst/>
          </a:prstGeom>
          <a:ln w="12700" cap="rnd">
            <a:solidFill>
              <a:srgbClr val="8AD0D6">
                <a:alpha val="40000"/>
              </a:srgbClr>
            </a:solidFill>
          </a:ln>
        </p:spPr>
        <p:txBody>
          <a:bodyPr lIns="0" tIns="0" rIns="0" bIns="0"/>
          <a:lstStyle/>
          <a:p>
            <a:pPr lvl="0">
              <a:defRPr sz="1200">
                <a:latin typeface="+mj-lt"/>
                <a:ea typeface="+mj-ea"/>
                <a:cs typeface="+mj-cs"/>
                <a:sym typeface="Helvetica"/>
              </a:defRPr>
            </a:pPr>
            <a:endParaRPr/>
          </a:p>
        </p:txBody>
      </p:sp>
      <p:sp>
        <p:nvSpPr>
          <p:cNvPr id="67" name="Shape 6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 Picture Column">
    <p:spTree>
      <p:nvGrpSpPr>
        <p:cNvPr id="1" name=""/>
        <p:cNvGrpSpPr/>
        <p:nvPr/>
      </p:nvGrpSpPr>
      <p:grpSpPr>
        <a:xfrm>
          <a:off x="0" y="0"/>
          <a:ext cx="0" cy="0"/>
          <a:chOff x="0" y="0"/>
          <a:chExt cx="0" cy="0"/>
        </a:xfrm>
      </p:grpSpPr>
      <p:sp>
        <p:nvSpPr>
          <p:cNvPr id="69" name="Shape 69"/>
          <p:cNvSpPr>
            <a:spLocks noGrp="1"/>
          </p:cNvSpPr>
          <p:nvPr>
            <p:ph type="title"/>
          </p:nvPr>
        </p:nvSpPr>
        <p:spPr>
          <a:xfrm>
            <a:off x="646110" y="452718"/>
            <a:ext cx="9404724" cy="2599381"/>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70" name="Shape 70"/>
          <p:cNvSpPr>
            <a:spLocks noGrp="1"/>
          </p:cNvSpPr>
          <p:nvPr>
            <p:ph type="body" idx="1"/>
          </p:nvPr>
        </p:nvSpPr>
        <p:spPr>
          <a:xfrm>
            <a:off x="652462" y="3052098"/>
            <a:ext cx="2940051" cy="1775114"/>
          </a:xfrm>
          <a:prstGeom prst="rect">
            <a:avLst/>
          </a:prstGeom>
        </p:spPr>
        <p:txBody>
          <a:bodyPr anchor="b">
            <a:noAutofit/>
          </a:bodyPr>
          <a:lstStyle>
            <a:lvl1pPr marL="0" indent="0">
              <a:buClrTx/>
              <a:buSzTx/>
              <a:buFontTx/>
              <a:buNone/>
              <a:defRPr sz="2400">
                <a:solidFill>
                  <a:srgbClr val="8AD0D6"/>
                </a:solidFill>
              </a:defRPr>
            </a:lvl1pPr>
            <a:lvl2pPr marL="0" indent="457200">
              <a:buClrTx/>
              <a:buSzTx/>
              <a:buFontTx/>
              <a:buNone/>
              <a:defRPr sz="2400">
                <a:solidFill>
                  <a:srgbClr val="8AD0D6"/>
                </a:solidFill>
              </a:defRPr>
            </a:lvl2pPr>
            <a:lvl3pPr marL="0" indent="914400">
              <a:buClrTx/>
              <a:buSzTx/>
              <a:buFontTx/>
              <a:buNone/>
              <a:defRPr sz="2400">
                <a:solidFill>
                  <a:srgbClr val="8AD0D6"/>
                </a:solidFill>
              </a:defRPr>
            </a:lvl3pPr>
            <a:lvl4pPr marL="0" indent="1371600">
              <a:buClrTx/>
              <a:buSzTx/>
              <a:buFontTx/>
              <a:buNone/>
              <a:defRPr sz="2400">
                <a:solidFill>
                  <a:srgbClr val="8AD0D6"/>
                </a:solidFill>
              </a:defRPr>
            </a:lvl4pPr>
            <a:lvl5pPr marL="0" indent="1828800">
              <a:buClrTx/>
              <a:buSzTx/>
              <a:buFontTx/>
              <a:buNone/>
              <a:defRPr sz="2400">
                <a:solidFill>
                  <a:srgbClr val="8AD0D6"/>
                </a:solidFill>
              </a:defRPr>
            </a:lvl5pPr>
          </a:lstStyle>
          <a:p>
            <a:pPr lvl="0">
              <a:defRPr sz="1800">
                <a:solidFill>
                  <a:srgbClr val="000000"/>
                </a:solidFill>
              </a:defRPr>
            </a:pPr>
            <a:r>
              <a:rPr sz="2400">
                <a:solidFill>
                  <a:srgbClr val="8AD0D6"/>
                </a:solidFill>
              </a:rPr>
              <a:t>Body Level One</a:t>
            </a:r>
          </a:p>
          <a:p>
            <a:pPr lvl="1">
              <a:defRPr sz="1800">
                <a:solidFill>
                  <a:srgbClr val="000000"/>
                </a:solidFill>
              </a:defRPr>
            </a:pPr>
            <a:r>
              <a:rPr sz="2400">
                <a:solidFill>
                  <a:srgbClr val="8AD0D6"/>
                </a:solidFill>
              </a:rPr>
              <a:t>Body Level Two</a:t>
            </a:r>
          </a:p>
          <a:p>
            <a:pPr lvl="2">
              <a:defRPr sz="1800">
                <a:solidFill>
                  <a:srgbClr val="000000"/>
                </a:solidFill>
              </a:defRPr>
            </a:pPr>
            <a:r>
              <a:rPr sz="2400">
                <a:solidFill>
                  <a:srgbClr val="8AD0D6"/>
                </a:solidFill>
              </a:rPr>
              <a:t>Body Level Three</a:t>
            </a:r>
          </a:p>
          <a:p>
            <a:pPr lvl="3">
              <a:defRPr sz="1800">
                <a:solidFill>
                  <a:srgbClr val="000000"/>
                </a:solidFill>
              </a:defRPr>
            </a:pPr>
            <a:r>
              <a:rPr sz="2400">
                <a:solidFill>
                  <a:srgbClr val="8AD0D6"/>
                </a:solidFill>
              </a:rPr>
              <a:t>Body Level Four</a:t>
            </a:r>
          </a:p>
          <a:p>
            <a:pPr lvl="4">
              <a:defRPr sz="1800">
                <a:solidFill>
                  <a:srgbClr val="000000"/>
                </a:solidFill>
              </a:defRPr>
            </a:pPr>
            <a:r>
              <a:rPr sz="2400">
                <a:solidFill>
                  <a:srgbClr val="8AD0D6"/>
                </a:solidFill>
              </a:rPr>
              <a:t>Body Level Five</a:t>
            </a:r>
          </a:p>
        </p:txBody>
      </p:sp>
      <p:sp>
        <p:nvSpPr>
          <p:cNvPr id="71" name="Shape 71"/>
          <p:cNvSpPr/>
          <p:nvPr/>
        </p:nvSpPr>
        <p:spPr>
          <a:xfrm flipH="1">
            <a:off x="3726141" y="2133600"/>
            <a:ext cx="1" cy="3962400"/>
          </a:xfrm>
          <a:prstGeom prst="line">
            <a:avLst/>
          </a:prstGeom>
          <a:ln w="12700" cap="rnd">
            <a:solidFill>
              <a:srgbClr val="8AD0D6">
                <a:alpha val="40000"/>
              </a:srgbClr>
            </a:solidFill>
          </a:ln>
        </p:spPr>
        <p:txBody>
          <a:bodyPr lIns="0" tIns="0" rIns="0" bIns="0"/>
          <a:lstStyle/>
          <a:p>
            <a:pPr lvl="0">
              <a:defRPr sz="1200">
                <a:latin typeface="+mj-lt"/>
                <a:ea typeface="+mj-ea"/>
                <a:cs typeface="+mj-cs"/>
                <a:sym typeface="Helvetica"/>
              </a:defRPr>
            </a:pPr>
            <a:endParaRPr/>
          </a:p>
        </p:txBody>
      </p:sp>
      <p:sp>
        <p:nvSpPr>
          <p:cNvPr id="72" name="Shape 72"/>
          <p:cNvSpPr/>
          <p:nvPr/>
        </p:nvSpPr>
        <p:spPr>
          <a:xfrm flipH="1">
            <a:off x="6962226" y="2133600"/>
            <a:ext cx="1" cy="3966882"/>
          </a:xfrm>
          <a:prstGeom prst="line">
            <a:avLst/>
          </a:prstGeom>
          <a:ln w="12700" cap="rnd">
            <a:solidFill>
              <a:srgbClr val="8AD0D6">
                <a:alpha val="40000"/>
              </a:srgbClr>
            </a:solidFill>
          </a:ln>
        </p:spPr>
        <p:txBody>
          <a:bodyPr lIns="0" tIns="0" rIns="0" bIns="0"/>
          <a:lstStyle/>
          <a:p>
            <a:pPr lvl="0">
              <a:defRPr sz="1200">
                <a:latin typeface="+mj-lt"/>
                <a:ea typeface="+mj-ea"/>
                <a:cs typeface="+mj-cs"/>
                <a:sym typeface="Helvetica"/>
              </a:defRPr>
            </a:pPr>
            <a:endParaRPr/>
          </a:p>
        </p:txBody>
      </p:sp>
      <p:sp>
        <p:nvSpPr>
          <p:cNvPr id="73" name="Shape 7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75" name="Shape 75"/>
          <p:cNvSpPr>
            <a:spLocks noGrp="1"/>
          </p:cNvSpPr>
          <p:nvPr>
            <p:ph type="title"/>
          </p:nvPr>
        </p:nvSpPr>
        <p:spPr>
          <a:xfrm>
            <a:off x="646110" y="452718"/>
            <a:ext cx="9404724" cy="1600200"/>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76" name="Shape 76"/>
          <p:cNvSpPr>
            <a:spLocks noGrp="1"/>
          </p:cNvSpPr>
          <p:nvPr>
            <p:ph type="body" idx="1"/>
          </p:nvPr>
        </p:nvSpPr>
        <p:spPr>
          <a:xfrm>
            <a:off x="1103312" y="2052917"/>
            <a:ext cx="8946541" cy="4805083"/>
          </a:xfrm>
          <a:prstGeom prst="rect">
            <a:avLst/>
          </a:prstGeom>
        </p:spPr>
        <p:txBody>
          <a:body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77" name="Shape 7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pPr lvl="0">
              <a:defRPr sz="1800">
                <a:solidFill>
                  <a:srgbClr val="000000"/>
                </a:solidFill>
              </a:defRPr>
            </a:pPr>
            <a:r>
              <a:rPr sz="4200">
                <a:solidFill>
                  <a:srgbClr val="EBEBEB"/>
                </a:solidFill>
              </a:rPr>
              <a:t>Title Text</a:t>
            </a:r>
          </a:p>
        </p:txBody>
      </p:sp>
      <p:sp>
        <p:nvSpPr>
          <p:cNvPr id="80" name="Shape 80"/>
          <p:cNvSpPr>
            <a:spLocks noGrp="1"/>
          </p:cNvSpPr>
          <p:nvPr>
            <p:ph type="body" idx="1"/>
          </p:nvPr>
        </p:nvSpPr>
        <p:spPr>
          <a:prstGeom prst="rect">
            <a:avLst/>
          </a:prstGeom>
        </p:spPr>
        <p:txBody>
          <a:body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81" name="Shape 8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 name="Shape 16"/>
          <p:cNvSpPr>
            <a:spLocks noGrp="1"/>
          </p:cNvSpPr>
          <p:nvPr>
            <p:ph type="title"/>
          </p:nvPr>
        </p:nvSpPr>
        <p:spPr>
          <a:xfrm>
            <a:off x="646110" y="452718"/>
            <a:ext cx="9404724" cy="1600200"/>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17" name="Shape 17"/>
          <p:cNvSpPr>
            <a:spLocks noGrp="1"/>
          </p:cNvSpPr>
          <p:nvPr>
            <p:ph type="body" idx="1"/>
          </p:nvPr>
        </p:nvSpPr>
        <p:spPr>
          <a:xfrm>
            <a:off x="1103312" y="2052917"/>
            <a:ext cx="8946541" cy="4805083"/>
          </a:xfrm>
          <a:prstGeom prst="rect">
            <a:avLst/>
          </a:prstGeom>
        </p:spPr>
        <p:txBody>
          <a:body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 name="Shape 20"/>
          <p:cNvSpPr>
            <a:spLocks noGrp="1"/>
          </p:cNvSpPr>
          <p:nvPr>
            <p:ph type="title"/>
          </p:nvPr>
        </p:nvSpPr>
        <p:spPr>
          <a:xfrm>
            <a:off x="1154955" y="1147233"/>
            <a:ext cx="8825658" cy="3630148"/>
          </a:xfrm>
          <a:prstGeom prst="rect">
            <a:avLst/>
          </a:prstGeom>
        </p:spPr>
        <p:txBody>
          <a:bodyPr/>
          <a:lstStyle>
            <a:lvl1pPr>
              <a:defRPr sz="4000"/>
            </a:lvl1pPr>
          </a:lstStyle>
          <a:p>
            <a:pPr lvl="0">
              <a:defRPr sz="1800">
                <a:solidFill>
                  <a:srgbClr val="000000"/>
                </a:solidFill>
              </a:defRPr>
            </a:pPr>
            <a:r>
              <a:rPr sz="4000">
                <a:solidFill>
                  <a:srgbClr val="EBEBEB"/>
                </a:solidFill>
              </a:rPr>
              <a:t>Title Text</a:t>
            </a:r>
          </a:p>
        </p:txBody>
      </p:sp>
      <p:sp>
        <p:nvSpPr>
          <p:cNvPr id="21" name="Shape 21"/>
          <p:cNvSpPr>
            <a:spLocks noGrp="1"/>
          </p:cNvSpPr>
          <p:nvPr>
            <p:ph type="body" idx="1"/>
          </p:nvPr>
        </p:nvSpPr>
        <p:spPr>
          <a:xfrm>
            <a:off x="1154954" y="4777380"/>
            <a:ext cx="8825660" cy="2080621"/>
          </a:xfrm>
          <a:prstGeom prst="rect">
            <a:avLst/>
          </a:prstGeom>
        </p:spPr>
        <p:txBody>
          <a:bodyPr/>
          <a:lstStyle>
            <a:lvl1pPr marL="0" indent="0">
              <a:buClrTx/>
              <a:buSzTx/>
              <a:buFontTx/>
              <a:buNone/>
              <a:defRPr cap="all">
                <a:solidFill>
                  <a:srgbClr val="8AD0D6"/>
                </a:solidFill>
              </a:defRPr>
            </a:lvl1pPr>
            <a:lvl2pPr marL="0" indent="457200">
              <a:buClrTx/>
              <a:buSzTx/>
              <a:buFontTx/>
              <a:buNone/>
              <a:defRPr cap="all">
                <a:solidFill>
                  <a:srgbClr val="8AD0D6"/>
                </a:solidFill>
              </a:defRPr>
            </a:lvl2pPr>
            <a:lvl3pPr marL="0" indent="914400">
              <a:buClrTx/>
              <a:buSzTx/>
              <a:buFontTx/>
              <a:buNone/>
              <a:defRPr cap="all">
                <a:solidFill>
                  <a:srgbClr val="8AD0D6"/>
                </a:solidFill>
              </a:defRPr>
            </a:lvl3pPr>
            <a:lvl4pPr marL="0" indent="1371600">
              <a:buClrTx/>
              <a:buSzTx/>
              <a:buFontTx/>
              <a:buNone/>
              <a:defRPr cap="all">
                <a:solidFill>
                  <a:srgbClr val="8AD0D6"/>
                </a:solidFill>
              </a:defRPr>
            </a:lvl4pPr>
            <a:lvl5pPr marL="0" indent="1828800">
              <a:buClrTx/>
              <a:buSzTx/>
              <a:buFontTx/>
              <a:buNone/>
              <a:defRPr cap="all">
                <a:solidFill>
                  <a:srgbClr val="8AD0D6"/>
                </a:solidFill>
              </a:defRPr>
            </a:lvl5pPr>
          </a:lstStyle>
          <a:p>
            <a:pPr lvl="0">
              <a:defRPr sz="1800" cap="none">
                <a:solidFill>
                  <a:srgbClr val="000000"/>
                </a:solidFill>
              </a:defRPr>
            </a:pPr>
            <a:r>
              <a:rPr sz="2000" cap="all">
                <a:solidFill>
                  <a:srgbClr val="8AD0D6"/>
                </a:solidFill>
              </a:rPr>
              <a:t>Body Level One</a:t>
            </a:r>
          </a:p>
          <a:p>
            <a:pPr lvl="1">
              <a:defRPr sz="1800" cap="none">
                <a:solidFill>
                  <a:srgbClr val="000000"/>
                </a:solidFill>
              </a:defRPr>
            </a:pPr>
            <a:r>
              <a:rPr sz="2000" cap="all">
                <a:solidFill>
                  <a:srgbClr val="8AD0D6"/>
                </a:solidFill>
              </a:rPr>
              <a:t>Body Level Two</a:t>
            </a:r>
          </a:p>
          <a:p>
            <a:pPr lvl="2">
              <a:defRPr sz="1800" cap="none">
                <a:solidFill>
                  <a:srgbClr val="000000"/>
                </a:solidFill>
              </a:defRPr>
            </a:pPr>
            <a:r>
              <a:rPr sz="2000" cap="all">
                <a:solidFill>
                  <a:srgbClr val="8AD0D6"/>
                </a:solidFill>
              </a:rPr>
              <a:t>Body Level Three</a:t>
            </a:r>
          </a:p>
          <a:p>
            <a:pPr lvl="3">
              <a:defRPr sz="1800" cap="none">
                <a:solidFill>
                  <a:srgbClr val="000000"/>
                </a:solidFill>
              </a:defRPr>
            </a:pPr>
            <a:r>
              <a:rPr sz="2000" cap="all">
                <a:solidFill>
                  <a:srgbClr val="8AD0D6"/>
                </a:solidFill>
              </a:rPr>
              <a:t>Body Level Four</a:t>
            </a:r>
          </a:p>
          <a:p>
            <a:pPr lvl="4">
              <a:defRPr sz="1800" cap="none">
                <a:solidFill>
                  <a:srgbClr val="000000"/>
                </a:solidFill>
              </a:defRPr>
            </a:pPr>
            <a:r>
              <a:rPr sz="2000" cap="all">
                <a:solidFill>
                  <a:srgbClr val="8AD0D6"/>
                </a:solidFill>
              </a:rPr>
              <a:t>Body Level Five</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4" name="Shape 24"/>
          <p:cNvSpPr>
            <a:spLocks noGrp="1"/>
          </p:cNvSpPr>
          <p:nvPr>
            <p:ph type="title"/>
          </p:nvPr>
        </p:nvSpPr>
        <p:spPr>
          <a:xfrm>
            <a:off x="646110" y="452718"/>
            <a:ext cx="9404724" cy="1607857"/>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25" name="Shape 25"/>
          <p:cNvSpPr>
            <a:spLocks noGrp="1"/>
          </p:cNvSpPr>
          <p:nvPr>
            <p:ph type="body" idx="1"/>
          </p:nvPr>
        </p:nvSpPr>
        <p:spPr>
          <a:xfrm>
            <a:off x="1103312" y="2060575"/>
            <a:ext cx="4396340" cy="4797425"/>
          </a:xfrm>
          <a:prstGeom prst="rect">
            <a:avLst/>
          </a:prstGeom>
        </p:spPr>
        <p:txBody>
          <a:bodyPr/>
          <a:lstStyle>
            <a:lvl1pPr>
              <a:defRPr sz="1800"/>
            </a:lvl1pPr>
            <a:lvl2pPr marL="778668" indent="-321468">
              <a:defRPr sz="1800"/>
            </a:lvl2pPr>
            <a:lvl3pPr marL="1208314" indent="-293914">
              <a:defRPr sz="1800"/>
            </a:lvl3pPr>
            <a:lvl4pPr marL="1714500" indent="-342900">
              <a:defRPr sz="1800"/>
            </a:lvl4pPr>
            <a:lvl5pPr marL="2171700" indent="-342900">
              <a:defRPr sz="1800"/>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8" name="Shape 28"/>
          <p:cNvSpPr>
            <a:spLocks noGrp="1"/>
          </p:cNvSpPr>
          <p:nvPr>
            <p:ph type="title"/>
          </p:nvPr>
        </p:nvSpPr>
        <p:spPr>
          <a:xfrm>
            <a:off x="646110" y="452718"/>
            <a:ext cx="9404724" cy="1426406"/>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29" name="Shape 29"/>
          <p:cNvSpPr>
            <a:spLocks noGrp="1"/>
          </p:cNvSpPr>
          <p:nvPr>
            <p:ph type="body" idx="1"/>
          </p:nvPr>
        </p:nvSpPr>
        <p:spPr>
          <a:xfrm>
            <a:off x="1103312" y="1879124"/>
            <a:ext cx="4396339" cy="602139"/>
          </a:xfrm>
          <a:prstGeom prst="rect">
            <a:avLst/>
          </a:prstGeom>
        </p:spPr>
        <p:txBody>
          <a:bodyPr anchor="b">
            <a:noAutofit/>
          </a:bodyPr>
          <a:lstStyle>
            <a:lvl1pPr marL="0" indent="0">
              <a:buClrTx/>
              <a:buSzTx/>
              <a:buFontTx/>
              <a:buNone/>
              <a:defRPr sz="2400">
                <a:solidFill>
                  <a:srgbClr val="8AD0D6"/>
                </a:solidFill>
              </a:defRPr>
            </a:lvl1pPr>
            <a:lvl2pPr marL="0" indent="457200">
              <a:buClrTx/>
              <a:buSzTx/>
              <a:buFontTx/>
              <a:buNone/>
              <a:defRPr sz="2400">
                <a:solidFill>
                  <a:srgbClr val="8AD0D6"/>
                </a:solidFill>
              </a:defRPr>
            </a:lvl2pPr>
            <a:lvl3pPr marL="0" indent="914400">
              <a:buClrTx/>
              <a:buSzTx/>
              <a:buFontTx/>
              <a:buNone/>
              <a:defRPr sz="2400">
                <a:solidFill>
                  <a:srgbClr val="8AD0D6"/>
                </a:solidFill>
              </a:defRPr>
            </a:lvl3pPr>
            <a:lvl4pPr marL="0" indent="1371600">
              <a:buClrTx/>
              <a:buSzTx/>
              <a:buFontTx/>
              <a:buNone/>
              <a:defRPr sz="2400">
                <a:solidFill>
                  <a:srgbClr val="8AD0D6"/>
                </a:solidFill>
              </a:defRPr>
            </a:lvl4pPr>
            <a:lvl5pPr marL="0" indent="1828800">
              <a:buClrTx/>
              <a:buSzTx/>
              <a:buFontTx/>
              <a:buNone/>
              <a:defRPr sz="2400">
                <a:solidFill>
                  <a:srgbClr val="8AD0D6"/>
                </a:solidFill>
              </a:defRPr>
            </a:lvl5pPr>
          </a:lstStyle>
          <a:p>
            <a:pPr lvl="0">
              <a:defRPr sz="1800">
                <a:solidFill>
                  <a:srgbClr val="000000"/>
                </a:solidFill>
              </a:defRPr>
            </a:pPr>
            <a:r>
              <a:rPr sz="2400">
                <a:solidFill>
                  <a:srgbClr val="8AD0D6"/>
                </a:solidFill>
              </a:rPr>
              <a:t>Body Level One</a:t>
            </a:r>
          </a:p>
          <a:p>
            <a:pPr lvl="1">
              <a:defRPr sz="1800">
                <a:solidFill>
                  <a:srgbClr val="000000"/>
                </a:solidFill>
              </a:defRPr>
            </a:pPr>
            <a:r>
              <a:rPr sz="2400">
                <a:solidFill>
                  <a:srgbClr val="8AD0D6"/>
                </a:solidFill>
              </a:rPr>
              <a:t>Body Level Two</a:t>
            </a:r>
          </a:p>
          <a:p>
            <a:pPr lvl="2">
              <a:defRPr sz="1800">
                <a:solidFill>
                  <a:srgbClr val="000000"/>
                </a:solidFill>
              </a:defRPr>
            </a:pPr>
            <a:r>
              <a:rPr sz="2400">
                <a:solidFill>
                  <a:srgbClr val="8AD0D6"/>
                </a:solidFill>
              </a:rPr>
              <a:t>Body Level Three</a:t>
            </a:r>
          </a:p>
          <a:p>
            <a:pPr lvl="3">
              <a:defRPr sz="1800">
                <a:solidFill>
                  <a:srgbClr val="000000"/>
                </a:solidFill>
              </a:defRPr>
            </a:pPr>
            <a:r>
              <a:rPr sz="2400">
                <a:solidFill>
                  <a:srgbClr val="8AD0D6"/>
                </a:solidFill>
              </a:rPr>
              <a:t>Body Level Four</a:t>
            </a:r>
          </a:p>
          <a:p>
            <a:pPr lvl="4">
              <a:defRPr sz="1800">
                <a:solidFill>
                  <a:srgbClr val="000000"/>
                </a:solidFill>
              </a:defRPr>
            </a:pPr>
            <a:r>
              <a:rPr sz="2400">
                <a:solidFill>
                  <a:srgbClr val="8AD0D6"/>
                </a:solidFill>
              </a:rPr>
              <a:t>Body Level Five</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2" name="Shape 32"/>
          <p:cNvSpPr>
            <a:spLocks noGrp="1"/>
          </p:cNvSpPr>
          <p:nvPr>
            <p:ph type="title"/>
          </p:nvPr>
        </p:nvSpPr>
        <p:spPr>
          <a:xfrm>
            <a:off x="646110" y="452718"/>
            <a:ext cx="9404724" cy="1400531"/>
          </a:xfrm>
          <a:prstGeom prst="rect">
            <a:avLst/>
          </a:prstGeom>
        </p:spPr>
        <p:txBody>
          <a:bodyPr anchor="t"/>
          <a:lstStyle/>
          <a:p>
            <a:pPr lvl="0">
              <a:defRPr sz="1800">
                <a:solidFill>
                  <a:srgbClr val="000000"/>
                </a:solidFill>
              </a:defRPr>
            </a:pPr>
            <a:r>
              <a:rPr sz="4200">
                <a:solidFill>
                  <a:srgbClr val="EBEBEB"/>
                </a:solidFill>
              </a:rPr>
              <a:t>Title Text</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7" name="Shape 37"/>
          <p:cNvSpPr>
            <a:spLocks noGrp="1"/>
          </p:cNvSpPr>
          <p:nvPr>
            <p:ph type="title"/>
          </p:nvPr>
        </p:nvSpPr>
        <p:spPr>
          <a:xfrm>
            <a:off x="1154952" y="0"/>
            <a:ext cx="3401066" cy="2895600"/>
          </a:xfrm>
          <a:prstGeom prst="rect">
            <a:avLst/>
          </a:prstGeom>
        </p:spPr>
        <p:txBody>
          <a:bodyPr/>
          <a:lstStyle>
            <a:lvl1pPr>
              <a:defRPr sz="2400"/>
            </a:lvl1pPr>
          </a:lstStyle>
          <a:p>
            <a:pPr lvl="0">
              <a:defRPr sz="1800">
                <a:solidFill>
                  <a:srgbClr val="000000"/>
                </a:solidFill>
              </a:defRPr>
            </a:pPr>
            <a:r>
              <a:rPr sz="2400">
                <a:solidFill>
                  <a:srgbClr val="EBEBEB"/>
                </a:solidFill>
              </a:rPr>
              <a:t>Title Text</a:t>
            </a:r>
          </a:p>
        </p:txBody>
      </p:sp>
      <p:sp>
        <p:nvSpPr>
          <p:cNvPr id="38" name="Shape 38"/>
          <p:cNvSpPr>
            <a:spLocks noGrp="1"/>
          </p:cNvSpPr>
          <p:nvPr>
            <p:ph type="body" idx="1"/>
          </p:nvPr>
        </p:nvSpPr>
        <p:spPr>
          <a:xfrm>
            <a:off x="4784616" y="609600"/>
            <a:ext cx="5195998" cy="6248400"/>
          </a:xfrm>
          <a:prstGeom prst="rect">
            <a:avLst/>
          </a:prstGeom>
        </p:spPr>
        <p:txBody>
          <a:bodyPr anchor="ct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1" name="Shape 41"/>
          <p:cNvSpPr>
            <a:spLocks noGrp="1"/>
          </p:cNvSpPr>
          <p:nvPr>
            <p:ph type="title"/>
          </p:nvPr>
        </p:nvSpPr>
        <p:spPr>
          <a:xfrm>
            <a:off x="1153906" y="139692"/>
            <a:ext cx="5092908" cy="3289309"/>
          </a:xfrm>
          <a:prstGeom prst="rect">
            <a:avLst/>
          </a:prstGeom>
        </p:spPr>
        <p:txBody>
          <a:bodyPr>
            <a:normAutofit/>
          </a:bodyPr>
          <a:lstStyle>
            <a:lvl1pPr>
              <a:defRPr sz="3600"/>
            </a:lvl1pPr>
          </a:lstStyle>
          <a:p>
            <a:pPr lvl="0">
              <a:defRPr sz="1800">
                <a:solidFill>
                  <a:srgbClr val="000000"/>
                </a:solidFill>
              </a:defRPr>
            </a:pPr>
            <a:r>
              <a:rPr sz="3600">
                <a:solidFill>
                  <a:srgbClr val="EBEBEB"/>
                </a:solidFill>
              </a:rPr>
              <a:t>Title Text</a:t>
            </a:r>
          </a:p>
        </p:txBody>
      </p:sp>
      <p:sp>
        <p:nvSpPr>
          <p:cNvPr id="42" name="Shape 42"/>
          <p:cNvSpPr>
            <a:spLocks noGrp="1"/>
          </p:cNvSpPr>
          <p:nvPr>
            <p:ph type="body" idx="1"/>
          </p:nvPr>
        </p:nvSpPr>
        <p:spPr>
          <a:xfrm>
            <a:off x="1154954" y="3657600"/>
            <a:ext cx="5084980" cy="3086100"/>
          </a:xfrm>
          <a:prstGeom prst="rect">
            <a:avLst/>
          </a:prstGeom>
        </p:spPr>
        <p:txBody>
          <a:bodyPr/>
          <a:lstStyle>
            <a:lvl1pPr marL="0" indent="0">
              <a:buClrTx/>
              <a:buSzTx/>
              <a:buFontTx/>
              <a:buNone/>
              <a:defRPr sz="1400"/>
            </a:lvl1pPr>
            <a:lvl2pPr marL="0" indent="457200">
              <a:buClrTx/>
              <a:buSzTx/>
              <a:buFontTx/>
              <a:buNone/>
              <a:defRPr sz="1400"/>
            </a:lvl2pPr>
            <a:lvl3pPr marL="0" indent="914400">
              <a:buClrTx/>
              <a:buSzTx/>
              <a:buFontTx/>
              <a:buNone/>
              <a:defRPr sz="1400"/>
            </a:lvl3pPr>
            <a:lvl4pPr marL="0" indent="1371600">
              <a:buClrTx/>
              <a:buSzTx/>
              <a:buFontTx/>
              <a:buNone/>
              <a:defRPr sz="1400"/>
            </a:lvl4pPr>
            <a:lvl5pPr marL="0" indent="1828800">
              <a:buClrTx/>
              <a:buSzTx/>
              <a:buFontTx/>
              <a:buNone/>
              <a:defRPr sz="1400"/>
            </a:lvl5pPr>
          </a:lstStyle>
          <a:p>
            <a:pPr lvl="0">
              <a:defRPr sz="1800">
                <a:solidFill>
                  <a:srgbClr val="000000"/>
                </a:solidFill>
              </a:defRPr>
            </a:pPr>
            <a:r>
              <a:rPr sz="1400">
                <a:solidFill>
                  <a:srgbClr val="FFFFFF"/>
                </a:solidFill>
              </a:rPr>
              <a:t>Body Level One</a:t>
            </a:r>
          </a:p>
          <a:p>
            <a:pPr lvl="1">
              <a:defRPr sz="1800">
                <a:solidFill>
                  <a:srgbClr val="000000"/>
                </a:solidFill>
              </a:defRPr>
            </a:pPr>
            <a:r>
              <a:rPr sz="1400">
                <a:solidFill>
                  <a:srgbClr val="FFFFFF"/>
                </a:solidFill>
              </a:rPr>
              <a:t>Body Level Two</a:t>
            </a:r>
          </a:p>
          <a:p>
            <a:pPr lvl="2">
              <a:defRPr sz="1800">
                <a:solidFill>
                  <a:srgbClr val="000000"/>
                </a:solidFill>
              </a:defRPr>
            </a:pPr>
            <a:r>
              <a:rPr sz="1400">
                <a:solidFill>
                  <a:srgbClr val="FFFFFF"/>
                </a:solidFill>
              </a:rPr>
              <a:t>Body Level Three</a:t>
            </a:r>
          </a:p>
          <a:p>
            <a:pPr lvl="3">
              <a:defRPr sz="1800">
                <a:solidFill>
                  <a:srgbClr val="000000"/>
                </a:solidFill>
              </a:defRPr>
            </a:pPr>
            <a:r>
              <a:rPr sz="1400">
                <a:solidFill>
                  <a:srgbClr val="FFFFFF"/>
                </a:solidFill>
              </a:rPr>
              <a:t>Body Level Four</a:t>
            </a:r>
          </a:p>
          <a:p>
            <a:pPr lvl="4">
              <a:defRPr sz="1800">
                <a:solidFill>
                  <a:srgbClr val="000000"/>
                </a:solidFill>
              </a:defRPr>
            </a:pPr>
            <a:r>
              <a:rPr sz="1400">
                <a:solidFill>
                  <a:srgbClr val="FFFFFF"/>
                </a:solidFill>
              </a:rPr>
              <a:t>Body Level Five</a:t>
            </a:r>
          </a:p>
        </p:txBody>
      </p:sp>
      <p:sp>
        <p:nvSpPr>
          <p:cNvPr id="43" name="Shape 4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rcRect/>
          <a:stretch>
            <a:fillRect/>
          </a:stretch>
        </a:blipFill>
        <a:effectLst/>
      </p:bgPr>
    </p:bg>
    <p:spTree>
      <p:nvGrpSpPr>
        <p:cNvPr id="1" name=""/>
        <p:cNvGrpSpPr/>
        <p:nvPr/>
      </p:nvGrpSpPr>
      <p:grpSpPr>
        <a:xfrm>
          <a:off x="0" y="0"/>
          <a:ext cx="0" cy="0"/>
          <a:chOff x="0" y="0"/>
          <a:chExt cx="0" cy="0"/>
        </a:xfrm>
      </p:grpSpPr>
      <p:pic>
        <p:nvPicPr>
          <p:cNvPr id="2" name="image2.png"/>
          <p:cNvPicPr/>
          <p:nvPr/>
        </p:nvPicPr>
        <p:blipFill>
          <a:blip r:embed="rId20">
            <a:extLst/>
          </a:blip>
          <a:srcRect l="3613"/>
          <a:stretch>
            <a:fillRect/>
          </a:stretch>
        </p:blipFill>
        <p:spPr>
          <a:xfrm>
            <a:off x="0" y="2669684"/>
            <a:ext cx="4037013" cy="4188316"/>
          </a:xfrm>
          <a:prstGeom prst="rect">
            <a:avLst/>
          </a:prstGeom>
          <a:ln w="12700">
            <a:miter lim="400000"/>
          </a:ln>
        </p:spPr>
      </p:pic>
      <p:pic>
        <p:nvPicPr>
          <p:cNvPr id="3" name="image3.png"/>
          <p:cNvPicPr/>
          <p:nvPr/>
        </p:nvPicPr>
        <p:blipFill>
          <a:blip r:embed="rId21">
            <a:extLst/>
          </a:blip>
          <a:srcRect l="35640"/>
          <a:stretch>
            <a:fillRect/>
          </a:stretch>
        </p:blipFill>
        <p:spPr>
          <a:xfrm>
            <a:off x="-1" y="2892346"/>
            <a:ext cx="1522414" cy="2365454"/>
          </a:xfrm>
          <a:prstGeom prst="rect">
            <a:avLst/>
          </a:prstGeom>
          <a:ln w="12700">
            <a:miter lim="400000"/>
          </a:ln>
        </p:spPr>
      </p:pic>
      <p:sp>
        <p:nvSpPr>
          <p:cNvPr id="4" name="Shape 4"/>
          <p:cNvSpPr/>
          <p:nvPr/>
        </p:nvSpPr>
        <p:spPr>
          <a:xfrm>
            <a:off x="8609011" y="1676399"/>
            <a:ext cx="2819401" cy="281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0" tIns="0" rIns="0" bIns="0"/>
          <a:lstStyle/>
          <a:p>
            <a:pPr lvl="0">
              <a:defRPr>
                <a:solidFill>
                  <a:srgbClr val="FFFFFF"/>
                </a:solidFill>
              </a:defRPr>
            </a:pPr>
            <a:endParaRPr/>
          </a:p>
        </p:txBody>
      </p:sp>
      <p:pic>
        <p:nvPicPr>
          <p:cNvPr id="5" name="image4.png"/>
          <p:cNvPicPr/>
          <p:nvPr/>
        </p:nvPicPr>
        <p:blipFill>
          <a:blip r:embed="rId22">
            <a:extLst/>
          </a:blip>
          <a:srcRect t="28812"/>
          <a:stretch>
            <a:fillRect/>
          </a:stretch>
        </p:blipFill>
        <p:spPr>
          <a:xfrm>
            <a:off x="7999411" y="0"/>
            <a:ext cx="1603388" cy="1141407"/>
          </a:xfrm>
          <a:prstGeom prst="rect">
            <a:avLst/>
          </a:prstGeom>
          <a:ln w="12700">
            <a:miter lim="400000"/>
          </a:ln>
        </p:spPr>
      </p:pic>
      <p:pic>
        <p:nvPicPr>
          <p:cNvPr id="6" name="image5.png"/>
          <p:cNvPicPr/>
          <p:nvPr/>
        </p:nvPicPr>
        <p:blipFill>
          <a:blip r:embed="rId23">
            <a:extLst/>
          </a:blip>
          <a:srcRect b="23320"/>
          <a:stretch>
            <a:fillRect/>
          </a:stretch>
        </p:blipFill>
        <p:spPr>
          <a:xfrm>
            <a:off x="8605877" y="6096000"/>
            <a:ext cx="993735" cy="762000"/>
          </a:xfrm>
          <a:prstGeom prst="rect">
            <a:avLst/>
          </a:prstGeom>
          <a:ln w="12700">
            <a:miter lim="400000"/>
          </a:ln>
        </p:spPr>
      </p:pic>
      <p:sp>
        <p:nvSpPr>
          <p:cNvPr id="7" name="Shape 7"/>
          <p:cNvSpPr/>
          <p:nvPr/>
        </p:nvSpPr>
        <p:spPr>
          <a:xfrm>
            <a:off x="10437811" y="0"/>
            <a:ext cx="685801" cy="1143000"/>
          </a:xfrm>
          <a:prstGeom prst="rect">
            <a:avLst/>
          </a:prstGeom>
          <a:solidFill>
            <a:srgbClr val="B01513"/>
          </a:solidFill>
          <a:ln w="12700">
            <a:miter lim="400000"/>
          </a:ln>
          <a:effectLst>
            <a:outerShdw blurRad="38100" dist="25400" dir="5400000" rotWithShape="0">
              <a:srgbClr val="000000">
                <a:alpha val="45000"/>
              </a:srgbClr>
            </a:outerShdw>
          </a:effectLst>
        </p:spPr>
        <p:txBody>
          <a:bodyPr lIns="0" tIns="0" rIns="0" bIns="0"/>
          <a:lstStyle/>
          <a:p>
            <a:pPr lvl="0">
              <a:defRPr>
                <a:solidFill>
                  <a:srgbClr val="FFFFFF"/>
                </a:solidFill>
              </a:defRPr>
            </a:pPr>
            <a:endParaRPr/>
          </a:p>
        </p:txBody>
      </p:sp>
      <p:sp>
        <p:nvSpPr>
          <p:cNvPr id="8" name="Shape 8"/>
          <p:cNvSpPr>
            <a:spLocks noGrp="1"/>
          </p:cNvSpPr>
          <p:nvPr>
            <p:ph type="title"/>
          </p:nvPr>
        </p:nvSpPr>
        <p:spPr>
          <a:xfrm>
            <a:off x="8304211" y="0"/>
            <a:ext cx="1752602" cy="625633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lstStyle/>
          <a:p>
            <a:pPr lvl="0">
              <a:defRPr sz="1800">
                <a:solidFill>
                  <a:srgbClr val="000000"/>
                </a:solidFill>
              </a:defRPr>
            </a:pPr>
            <a:r>
              <a:rPr sz="4200">
                <a:solidFill>
                  <a:srgbClr val="EBEBEB"/>
                </a:solidFill>
              </a:rPr>
              <a:t>Title Text</a:t>
            </a:r>
          </a:p>
        </p:txBody>
      </p:sp>
      <p:sp>
        <p:nvSpPr>
          <p:cNvPr id="9" name="Shape 9"/>
          <p:cNvSpPr>
            <a:spLocks noGrp="1"/>
          </p:cNvSpPr>
          <p:nvPr>
            <p:ph type="body" idx="1"/>
          </p:nvPr>
        </p:nvSpPr>
        <p:spPr>
          <a:xfrm>
            <a:off x="652462" y="887413"/>
            <a:ext cx="7423151" cy="597058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10" name="Shape 10"/>
          <p:cNvSpPr>
            <a:spLocks noGrp="1"/>
          </p:cNvSpPr>
          <p:nvPr>
            <p:ph type="sldNum" sz="quarter" idx="2"/>
          </p:nvPr>
        </p:nvSpPr>
        <p:spPr>
          <a:xfrm>
            <a:off x="10352540" y="540176"/>
            <a:ext cx="838200" cy="523241"/>
          </a:xfrm>
          <a:prstGeom prst="rect">
            <a:avLst/>
          </a:prstGeom>
          <a:ln w="12700">
            <a:miter lim="400000"/>
          </a:ln>
        </p:spPr>
        <p:txBody>
          <a:bodyPr lIns="45719" rIns="45719" anchor="b">
            <a:spAutoFit/>
          </a:bodyPr>
          <a:lstStyle>
            <a:lvl1pPr algn="ctr">
              <a:defRPr sz="2800">
                <a:solidFill>
                  <a:srgbClr val="FFFFFF"/>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defTabSz="457200">
        <a:defRPr sz="4200">
          <a:solidFill>
            <a:srgbClr val="EBEBEB"/>
          </a:solidFill>
          <a:latin typeface="Century Gothic"/>
          <a:ea typeface="Century Gothic"/>
          <a:cs typeface="Century Gothic"/>
          <a:sym typeface="Century Gothic"/>
        </a:defRPr>
      </a:lvl1pPr>
      <a:lvl2pPr defTabSz="457200">
        <a:defRPr sz="4200">
          <a:solidFill>
            <a:srgbClr val="EBEBEB"/>
          </a:solidFill>
          <a:latin typeface="Century Gothic"/>
          <a:ea typeface="Century Gothic"/>
          <a:cs typeface="Century Gothic"/>
          <a:sym typeface="Century Gothic"/>
        </a:defRPr>
      </a:lvl2pPr>
      <a:lvl3pPr defTabSz="457200">
        <a:defRPr sz="4200">
          <a:solidFill>
            <a:srgbClr val="EBEBEB"/>
          </a:solidFill>
          <a:latin typeface="Century Gothic"/>
          <a:ea typeface="Century Gothic"/>
          <a:cs typeface="Century Gothic"/>
          <a:sym typeface="Century Gothic"/>
        </a:defRPr>
      </a:lvl3pPr>
      <a:lvl4pPr defTabSz="457200">
        <a:defRPr sz="4200">
          <a:solidFill>
            <a:srgbClr val="EBEBEB"/>
          </a:solidFill>
          <a:latin typeface="Century Gothic"/>
          <a:ea typeface="Century Gothic"/>
          <a:cs typeface="Century Gothic"/>
          <a:sym typeface="Century Gothic"/>
        </a:defRPr>
      </a:lvl4pPr>
      <a:lvl5pPr defTabSz="457200">
        <a:defRPr sz="4200">
          <a:solidFill>
            <a:srgbClr val="EBEBEB"/>
          </a:solidFill>
          <a:latin typeface="Century Gothic"/>
          <a:ea typeface="Century Gothic"/>
          <a:cs typeface="Century Gothic"/>
          <a:sym typeface="Century Gothic"/>
        </a:defRPr>
      </a:lvl5pPr>
      <a:lvl6pPr defTabSz="457200">
        <a:defRPr sz="4200">
          <a:solidFill>
            <a:srgbClr val="EBEBEB"/>
          </a:solidFill>
          <a:latin typeface="Century Gothic"/>
          <a:ea typeface="Century Gothic"/>
          <a:cs typeface="Century Gothic"/>
          <a:sym typeface="Century Gothic"/>
        </a:defRPr>
      </a:lvl6pPr>
      <a:lvl7pPr defTabSz="457200">
        <a:defRPr sz="4200">
          <a:solidFill>
            <a:srgbClr val="EBEBEB"/>
          </a:solidFill>
          <a:latin typeface="Century Gothic"/>
          <a:ea typeface="Century Gothic"/>
          <a:cs typeface="Century Gothic"/>
          <a:sym typeface="Century Gothic"/>
        </a:defRPr>
      </a:lvl7pPr>
      <a:lvl8pPr defTabSz="457200">
        <a:defRPr sz="4200">
          <a:solidFill>
            <a:srgbClr val="EBEBEB"/>
          </a:solidFill>
          <a:latin typeface="Century Gothic"/>
          <a:ea typeface="Century Gothic"/>
          <a:cs typeface="Century Gothic"/>
          <a:sym typeface="Century Gothic"/>
        </a:defRPr>
      </a:lvl8pPr>
      <a:lvl9pPr defTabSz="457200">
        <a:defRPr sz="4200">
          <a:solidFill>
            <a:srgbClr val="EBEBEB"/>
          </a:solidFill>
          <a:latin typeface="Century Gothic"/>
          <a:ea typeface="Century Gothic"/>
          <a:cs typeface="Century Gothic"/>
          <a:sym typeface="Century Gothic"/>
        </a:defRPr>
      </a:lvl9pPr>
    </p:titleStyle>
    <p:bodyStyle>
      <a:lvl1pPr marL="342900" indent="-34290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1pPr>
      <a:lvl2pPr marL="774700" indent="-31750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2pPr>
      <a:lvl3pPr marL="1200150" indent="-285750"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3pPr>
      <a:lvl4pPr marL="16981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4pPr>
      <a:lvl5pPr marL="21553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5pPr>
      <a:lvl6pPr marL="26039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6pPr>
      <a:lvl7pPr marL="30697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7pPr>
      <a:lvl8pPr marL="35269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8pPr>
      <a:lvl9pPr marL="3984171" indent="-326571" defTabSz="457200">
        <a:spcBef>
          <a:spcPts val="1000"/>
        </a:spcBef>
        <a:buClr>
          <a:srgbClr val="8AD0D6"/>
        </a:buClr>
        <a:buSzPct val="80000"/>
        <a:buFont typeface="Wingdings 3"/>
        <a:buChar char=""/>
        <a:defRPr sz="2000">
          <a:solidFill>
            <a:srgbClr val="FFFFFF"/>
          </a:solidFill>
          <a:latin typeface="Century Gothic"/>
          <a:ea typeface="Century Gothic"/>
          <a:cs typeface="Century Gothic"/>
          <a:sym typeface="Century Gothic"/>
        </a:defRPr>
      </a:lvl9pPr>
    </p:bodyStyle>
    <p:otherStyle>
      <a:lvl1pPr algn="ctr" defTabSz="457200">
        <a:defRPr sz="2800">
          <a:solidFill>
            <a:schemeClr val="tx1"/>
          </a:solidFill>
          <a:latin typeface="+mn-lt"/>
          <a:ea typeface="+mn-ea"/>
          <a:cs typeface="+mn-cs"/>
          <a:sym typeface="Century Gothic"/>
        </a:defRPr>
      </a:lvl1pPr>
      <a:lvl2pPr indent="457200" algn="ctr" defTabSz="457200">
        <a:defRPr sz="2800">
          <a:solidFill>
            <a:schemeClr val="tx1"/>
          </a:solidFill>
          <a:latin typeface="+mn-lt"/>
          <a:ea typeface="+mn-ea"/>
          <a:cs typeface="+mn-cs"/>
          <a:sym typeface="Century Gothic"/>
        </a:defRPr>
      </a:lvl2pPr>
      <a:lvl3pPr indent="914400" algn="ctr" defTabSz="457200">
        <a:defRPr sz="2800">
          <a:solidFill>
            <a:schemeClr val="tx1"/>
          </a:solidFill>
          <a:latin typeface="+mn-lt"/>
          <a:ea typeface="+mn-ea"/>
          <a:cs typeface="+mn-cs"/>
          <a:sym typeface="Century Gothic"/>
        </a:defRPr>
      </a:lvl3pPr>
      <a:lvl4pPr indent="1371600" algn="ctr" defTabSz="457200">
        <a:defRPr sz="2800">
          <a:solidFill>
            <a:schemeClr val="tx1"/>
          </a:solidFill>
          <a:latin typeface="+mn-lt"/>
          <a:ea typeface="+mn-ea"/>
          <a:cs typeface="+mn-cs"/>
          <a:sym typeface="Century Gothic"/>
        </a:defRPr>
      </a:lvl4pPr>
      <a:lvl5pPr indent="1828800" algn="ctr" defTabSz="457200">
        <a:defRPr sz="2800">
          <a:solidFill>
            <a:schemeClr val="tx1"/>
          </a:solidFill>
          <a:latin typeface="+mn-lt"/>
          <a:ea typeface="+mn-ea"/>
          <a:cs typeface="+mn-cs"/>
          <a:sym typeface="Century Gothic"/>
        </a:defRPr>
      </a:lvl5pPr>
      <a:lvl6pPr indent="2286000" algn="ctr" defTabSz="457200">
        <a:defRPr sz="2800">
          <a:solidFill>
            <a:schemeClr val="tx1"/>
          </a:solidFill>
          <a:latin typeface="+mn-lt"/>
          <a:ea typeface="+mn-ea"/>
          <a:cs typeface="+mn-cs"/>
          <a:sym typeface="Century Gothic"/>
        </a:defRPr>
      </a:lvl6pPr>
      <a:lvl7pPr indent="2743200" algn="ctr" defTabSz="457200">
        <a:defRPr sz="2800">
          <a:solidFill>
            <a:schemeClr val="tx1"/>
          </a:solidFill>
          <a:latin typeface="+mn-lt"/>
          <a:ea typeface="+mn-ea"/>
          <a:cs typeface="+mn-cs"/>
          <a:sym typeface="Century Gothic"/>
        </a:defRPr>
      </a:lvl7pPr>
      <a:lvl8pPr indent="3200400" algn="ctr" defTabSz="457200">
        <a:defRPr sz="2800">
          <a:solidFill>
            <a:schemeClr val="tx1"/>
          </a:solidFill>
          <a:latin typeface="+mn-lt"/>
          <a:ea typeface="+mn-ea"/>
          <a:cs typeface="+mn-cs"/>
          <a:sym typeface="Century Gothic"/>
        </a:defRPr>
      </a:lvl8pPr>
      <a:lvl9pPr indent="3657600" algn="ctr" defTabSz="457200">
        <a:defRPr sz="2800">
          <a:solidFill>
            <a:schemeClr val="tx1"/>
          </a:solidFill>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spa.wayne.edu"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296423" y="455753"/>
            <a:ext cx="13272116" cy="3329582"/>
          </a:xfrm>
          <a:prstGeom prst="rect">
            <a:avLst/>
          </a:prstGeom>
        </p:spPr>
        <p:txBody>
          <a:bodyPr lIns="0" tIns="0" rIns="0" bIns="0">
            <a:normAutofit/>
          </a:bodyPr>
          <a:lstStyle/>
          <a:p>
            <a:pPr lvl="0" defTabSz="434340">
              <a:defRPr sz="1800">
                <a:solidFill>
                  <a:srgbClr val="000000"/>
                </a:solidFill>
              </a:defRPr>
            </a:pPr>
            <a:r>
              <a:rPr sz="6840" dirty="0">
                <a:solidFill>
                  <a:srgbClr val="FFCC49"/>
                </a:solidFill>
              </a:rPr>
              <a:t>Contract </a:t>
            </a:r>
            <a:r>
              <a:rPr sz="6840" dirty="0" smtClean="0">
                <a:solidFill>
                  <a:srgbClr val="FFCC49"/>
                </a:solidFill>
              </a:rPr>
              <a:t>Negotiation</a:t>
            </a:r>
            <a:r>
              <a:rPr lang="en-US" sz="6840" dirty="0" smtClean="0">
                <a:solidFill>
                  <a:srgbClr val="FFCC49"/>
                </a:solidFill>
              </a:rPr>
              <a:t/>
            </a:r>
            <a:br>
              <a:rPr lang="en-US" sz="6840" dirty="0" smtClean="0">
                <a:solidFill>
                  <a:srgbClr val="FFCC49"/>
                </a:solidFill>
              </a:rPr>
            </a:br>
            <a:r>
              <a:rPr sz="6840" dirty="0" smtClean="0">
                <a:solidFill>
                  <a:srgbClr val="FFCC49"/>
                </a:solidFill>
              </a:rPr>
              <a:t>Basics</a:t>
            </a:r>
            <a:r>
              <a:rPr lang="en-US" sz="6840" dirty="0" smtClean="0">
                <a:solidFill>
                  <a:srgbClr val="FFCC49"/>
                </a:solidFill>
              </a:rPr>
              <a:t> </a:t>
            </a:r>
            <a:r>
              <a:rPr lang="en-US" sz="6000" dirty="0" smtClean="0">
                <a:solidFill>
                  <a:schemeClr val="bg1"/>
                </a:solidFill>
              </a:rPr>
              <a:t>for Sponsored Programs</a:t>
            </a:r>
            <a:endParaRPr sz="6000" dirty="0">
              <a:solidFill>
                <a:schemeClr val="bg1"/>
              </a:solidFill>
            </a:endParaRPr>
          </a:p>
        </p:txBody>
      </p:sp>
      <p:sp>
        <p:nvSpPr>
          <p:cNvPr id="86" name="Shape 86"/>
          <p:cNvSpPr>
            <a:spLocks noGrp="1"/>
          </p:cNvSpPr>
          <p:nvPr>
            <p:ph type="body" idx="1"/>
          </p:nvPr>
        </p:nvSpPr>
        <p:spPr>
          <a:xfrm>
            <a:off x="296423" y="4052579"/>
            <a:ext cx="8825660" cy="861421"/>
          </a:xfrm>
          <a:prstGeom prst="rect">
            <a:avLst/>
          </a:prstGeom>
        </p:spPr>
        <p:txBody>
          <a:bodyPr>
            <a:normAutofit/>
          </a:bodyPr>
          <a:lstStyle/>
          <a:p>
            <a:pPr lvl="0">
              <a:defRPr sz="1800" cap="none">
                <a:solidFill>
                  <a:srgbClr val="000000"/>
                </a:solidFill>
              </a:defRPr>
            </a:pPr>
            <a:r>
              <a:rPr sz="3600" cap="all" dirty="0">
                <a:solidFill>
                  <a:srgbClr val="8AD0D6"/>
                </a:solidFill>
              </a:rPr>
              <a:t>SPA Training</a:t>
            </a:r>
          </a:p>
        </p:txBody>
      </p:sp>
      <p:pic>
        <p:nvPicPr>
          <p:cNvPr id="87" name="Picture3.png"/>
          <p:cNvPicPr/>
          <p:nvPr/>
        </p:nvPicPr>
        <p:blipFill>
          <a:blip r:embed="rId2">
            <a:extLst/>
          </a:blip>
          <a:stretch>
            <a:fillRect/>
          </a:stretch>
        </p:blipFill>
        <p:spPr>
          <a:xfrm rot="21563112">
            <a:off x="9992204" y="5189990"/>
            <a:ext cx="1638077" cy="1497546"/>
          </a:xfrm>
          <a:prstGeom prst="rect">
            <a:avLst/>
          </a:prstGeom>
          <a:ln w="12700">
            <a:miter lim="400000"/>
          </a:ln>
        </p:spPr>
      </p:pic>
      <p:cxnSp>
        <p:nvCxnSpPr>
          <p:cNvPr id="3" name="Straight Connector 2"/>
          <p:cNvCxnSpPr/>
          <p:nvPr/>
        </p:nvCxnSpPr>
        <p:spPr>
          <a:xfrm flipV="1">
            <a:off x="382148" y="3891406"/>
            <a:ext cx="11341846" cy="5667"/>
          </a:xfrm>
          <a:prstGeom prst="line">
            <a:avLst/>
          </a:prstGeom>
          <a:noFill/>
          <a:ln w="101600" cap="sq">
            <a:solidFill>
              <a:srgbClr val="B01513"/>
            </a:solidFill>
            <a:prstDash val="solid"/>
            <a:bevel/>
          </a:ln>
          <a:effectLst/>
          <a:scene3d>
            <a:camera prst="orthographicFront"/>
            <a:lightRig rig="balanced" dir="t"/>
          </a:scene3d>
          <a:sp3d>
            <a:bevelT prst="relaxedInset"/>
            <a:bevelB prst="slope"/>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CC49"/>
                </a:solidFill>
              </a:rPr>
              <a:t>Two Main Types</a:t>
            </a:r>
            <a:r>
              <a:rPr lang="en-US" dirty="0" smtClean="0">
                <a:solidFill>
                  <a:srgbClr val="FFCC49"/>
                </a:solidFill>
              </a:rPr>
              <a:t> of Contracts</a:t>
            </a:r>
            <a:br>
              <a:rPr lang="en-US" dirty="0" smtClean="0">
                <a:solidFill>
                  <a:srgbClr val="FFCC49"/>
                </a:solidFill>
              </a:rPr>
            </a:br>
            <a:r>
              <a:rPr lang="en-US" dirty="0" smtClean="0">
                <a:solidFill>
                  <a:srgbClr val="FFCC49"/>
                </a:solidFill>
              </a:rPr>
              <a:t>Processed by SPA Contracts Group</a:t>
            </a:r>
            <a:endParaRPr lang="en-US" dirty="0">
              <a:solidFill>
                <a:srgbClr val="FFCC49"/>
              </a:solidFill>
            </a:endParaRPr>
          </a:p>
        </p:txBody>
      </p:sp>
      <p:sp>
        <p:nvSpPr>
          <p:cNvPr id="3" name="Text Placeholder 2"/>
          <p:cNvSpPr>
            <a:spLocks noGrp="1"/>
          </p:cNvSpPr>
          <p:nvPr>
            <p:ph type="body" idx="1"/>
          </p:nvPr>
        </p:nvSpPr>
        <p:spPr>
          <a:xfrm>
            <a:off x="646110" y="2324344"/>
            <a:ext cx="11088689" cy="4797425"/>
          </a:xfrm>
        </p:spPr>
        <p:txBody>
          <a:bodyPr>
            <a:normAutofit/>
          </a:bodyPr>
          <a:lstStyle/>
          <a:p>
            <a:pPr>
              <a:buClr>
                <a:srgbClr val="00B0F0"/>
              </a:buClr>
            </a:pPr>
            <a:r>
              <a:rPr lang="en-US" sz="3600" dirty="0" smtClean="0"/>
              <a:t>Contracts with Industry</a:t>
            </a:r>
          </a:p>
          <a:p>
            <a:pPr lvl="2">
              <a:buClr>
                <a:srgbClr val="00B0F0"/>
              </a:buClr>
              <a:buFont typeface="Wingdings" panose="05000000000000000000" pitchFamily="2" charset="2"/>
              <a:buChar char="§"/>
            </a:pPr>
            <a:r>
              <a:rPr lang="en-US" sz="3600" dirty="0" smtClean="0"/>
              <a:t>Clinical Trials</a:t>
            </a:r>
          </a:p>
          <a:p>
            <a:pPr>
              <a:buClr>
                <a:srgbClr val="00B0F0"/>
              </a:buClr>
            </a:pPr>
            <a:endParaRPr lang="en-US" sz="3600" dirty="0"/>
          </a:p>
          <a:p>
            <a:pPr>
              <a:buClr>
                <a:srgbClr val="00B0F0"/>
              </a:buClr>
            </a:pPr>
            <a:r>
              <a:rPr lang="en-US" sz="3600" dirty="0" smtClean="0"/>
              <a:t>Contracts with Federal and State government</a:t>
            </a:r>
            <a:endParaRPr lang="en-US" sz="3600" dirty="0"/>
          </a:p>
        </p:txBody>
      </p:sp>
      <p:sp>
        <p:nvSpPr>
          <p:cNvPr id="4" name="Shape 93"/>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10</a:t>
            </a:r>
            <a:endParaRPr sz="2800" dirty="0">
              <a:solidFill>
                <a:srgbClr val="FFFFFF"/>
              </a:solidFill>
            </a:endParaRPr>
          </a:p>
        </p:txBody>
      </p:sp>
    </p:spTree>
    <p:extLst>
      <p:ext uri="{BB962C8B-B14F-4D97-AF65-F5344CB8AC3E}">
        <p14:creationId xmlns:p14="http://schemas.microsoft.com/office/powerpoint/2010/main" val="350716455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290510" y="97118"/>
            <a:ext cx="9404724" cy="1400531"/>
          </a:xfrm>
          <a:prstGeom prst="rect">
            <a:avLst/>
          </a:prstGeom>
        </p:spPr>
        <p:txBody>
          <a:bodyPr/>
          <a:lstStyle/>
          <a:p>
            <a:pPr lvl="0">
              <a:defRPr sz="1800">
                <a:solidFill>
                  <a:srgbClr val="000000"/>
                </a:solidFill>
              </a:defRPr>
            </a:pPr>
            <a:r>
              <a:rPr sz="4400" dirty="0">
                <a:solidFill>
                  <a:srgbClr val="FFCC49"/>
                </a:solidFill>
              </a:rPr>
              <a:t>Key Documents</a:t>
            </a:r>
          </a:p>
        </p:txBody>
      </p:sp>
      <p:sp>
        <p:nvSpPr>
          <p:cNvPr id="128" name="Shape 1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11</a:t>
            </a:fld>
            <a:endParaRPr sz="2800" dirty="0">
              <a:solidFill>
                <a:srgbClr val="FFFFFF"/>
              </a:solidFill>
            </a:endParaRPr>
          </a:p>
        </p:txBody>
      </p:sp>
      <p:sp>
        <p:nvSpPr>
          <p:cNvPr id="129" name="Shape 129"/>
          <p:cNvSpPr/>
          <p:nvPr/>
        </p:nvSpPr>
        <p:spPr>
          <a:xfrm>
            <a:off x="622300" y="1930400"/>
            <a:ext cx="10668000" cy="338554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2800" dirty="0">
                <a:solidFill>
                  <a:srgbClr val="FFFFFF"/>
                </a:solidFill>
              </a:rPr>
              <a:t>Administrators and researchers are expected to complete certain documents such as a Statement of Work and a formal Research Contract. Often, sponsors request that other documents also be filled out and signed:</a:t>
            </a:r>
          </a:p>
          <a:p>
            <a:pPr lvl="0"/>
            <a:endParaRPr sz="2800" dirty="0">
              <a:solidFill>
                <a:srgbClr val="FFFFFF"/>
              </a:solidFill>
            </a:endParaRPr>
          </a:p>
          <a:p>
            <a:pPr marL="457200" lvl="0" indent="-457200">
              <a:buClr>
                <a:srgbClr val="00B0F0"/>
              </a:buClr>
              <a:buFont typeface="Century Gothic" panose="020B0502020202020204" pitchFamily="34" charset="0"/>
              <a:buChar char="►"/>
            </a:pPr>
            <a:r>
              <a:rPr sz="2800" b="1" dirty="0">
                <a:solidFill>
                  <a:srgbClr val="FFFFFF"/>
                </a:solidFill>
              </a:rPr>
              <a:t>Memorandum of Understanding</a:t>
            </a:r>
            <a:r>
              <a:rPr sz="2800" dirty="0">
                <a:solidFill>
                  <a:srgbClr val="FFFFFF"/>
                </a:solidFill>
              </a:rPr>
              <a:t> – a Contract that outlines the terms and conditions of a project.</a:t>
            </a:r>
          </a:p>
          <a:p>
            <a:pPr lvl="0"/>
            <a:endParaRPr dirty="0">
              <a:solidFill>
                <a:srgbClr val="FFFFFF"/>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290510" y="97118"/>
            <a:ext cx="9404724" cy="1400531"/>
          </a:xfrm>
          <a:prstGeom prst="rect">
            <a:avLst/>
          </a:prstGeom>
        </p:spPr>
        <p:txBody>
          <a:bodyPr/>
          <a:lstStyle/>
          <a:p>
            <a:pPr lvl="0">
              <a:defRPr sz="1800">
                <a:solidFill>
                  <a:srgbClr val="000000"/>
                </a:solidFill>
              </a:defRPr>
            </a:pPr>
            <a:r>
              <a:rPr sz="4400" dirty="0">
                <a:solidFill>
                  <a:srgbClr val="FFCC49"/>
                </a:solidFill>
              </a:rPr>
              <a:t>Key Documents</a:t>
            </a:r>
          </a:p>
        </p:txBody>
      </p:sp>
      <p:sp>
        <p:nvSpPr>
          <p:cNvPr id="128" name="Shape 1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12</a:t>
            </a:fld>
            <a:endParaRPr sz="2800" dirty="0">
              <a:solidFill>
                <a:srgbClr val="FFFFFF"/>
              </a:solidFill>
            </a:endParaRPr>
          </a:p>
        </p:txBody>
      </p:sp>
      <p:sp>
        <p:nvSpPr>
          <p:cNvPr id="129" name="Shape 129"/>
          <p:cNvSpPr/>
          <p:nvPr/>
        </p:nvSpPr>
        <p:spPr>
          <a:xfrm>
            <a:off x="290511" y="1191846"/>
            <a:ext cx="11631858" cy="467820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endParaRPr dirty="0">
              <a:solidFill>
                <a:srgbClr val="FFFFFF"/>
              </a:solidFill>
            </a:endParaRPr>
          </a:p>
          <a:p>
            <a:pPr marL="457200" lvl="0" indent="-457200">
              <a:buClr>
                <a:srgbClr val="00B0F0"/>
              </a:buClr>
              <a:buFont typeface="Century Gothic" panose="020B0502020202020204" pitchFamily="34" charset="0"/>
              <a:buChar char="►"/>
            </a:pPr>
            <a:r>
              <a:rPr sz="2800" b="1" dirty="0">
                <a:solidFill>
                  <a:srgbClr val="FFFFFF"/>
                </a:solidFill>
              </a:rPr>
              <a:t>Data Use Agreement</a:t>
            </a:r>
            <a:r>
              <a:rPr sz="2800" dirty="0">
                <a:solidFill>
                  <a:srgbClr val="FFFFFF"/>
                </a:solidFill>
              </a:rPr>
              <a:t> – a Contract that outlines the terms and conditions governing the use of an entity’s data. These agreements are commonly required for access to various Federal </a:t>
            </a:r>
            <a:r>
              <a:rPr sz="2800" dirty="0" smtClean="0">
                <a:solidFill>
                  <a:srgbClr val="FFFFFF"/>
                </a:solidFill>
              </a:rPr>
              <a:t>Databases</a:t>
            </a:r>
            <a:endParaRPr lang="en-US" sz="2800" dirty="0" smtClean="0">
              <a:solidFill>
                <a:srgbClr val="FFFFFF"/>
              </a:solidFill>
            </a:endParaRPr>
          </a:p>
          <a:p>
            <a:pPr marL="457200" lvl="0" indent="-457200">
              <a:buClr>
                <a:srgbClr val="00B0F0"/>
              </a:buClr>
              <a:buFont typeface="Century Gothic" panose="020B0502020202020204" pitchFamily="34" charset="0"/>
              <a:buChar char="►"/>
            </a:pPr>
            <a:endParaRPr lang="en-US" sz="2800" b="1" dirty="0">
              <a:solidFill>
                <a:srgbClr val="FFFFFF"/>
              </a:solidFill>
            </a:endParaRPr>
          </a:p>
          <a:p>
            <a:pPr marL="457200" lvl="0" indent="-457200">
              <a:buClr>
                <a:srgbClr val="00B0F0"/>
              </a:buClr>
              <a:buFont typeface="Century Gothic" panose="020B0502020202020204" pitchFamily="34" charset="0"/>
              <a:buChar char="►"/>
            </a:pPr>
            <a:r>
              <a:rPr sz="2800" b="1" dirty="0" smtClean="0">
                <a:solidFill>
                  <a:srgbClr val="FFFFFF"/>
                </a:solidFill>
              </a:rPr>
              <a:t>Non-Clinical </a:t>
            </a:r>
            <a:r>
              <a:rPr sz="2800" b="1" dirty="0">
                <a:solidFill>
                  <a:srgbClr val="FFFFFF"/>
                </a:solidFill>
              </a:rPr>
              <a:t>Confidential Disclosure Agreement/Non-Disclosure Agreement/Proprietary Information Agreement </a:t>
            </a:r>
            <a:r>
              <a:rPr sz="2800" dirty="0">
                <a:solidFill>
                  <a:srgbClr val="FFFFFF"/>
                </a:solidFill>
              </a:rPr>
              <a:t>– a Contract that outlines the disclosure and use of proprietary information. Generally WSU is affirming that it will not disclose the other party’s confidential </a:t>
            </a:r>
            <a:r>
              <a:rPr sz="2800" dirty="0" smtClean="0">
                <a:solidFill>
                  <a:srgbClr val="FFFFFF"/>
                </a:solidFill>
              </a:rPr>
              <a:t>information</a:t>
            </a:r>
            <a:endParaRPr sz="2800" dirty="0">
              <a:solidFill>
                <a:srgbClr val="FFFFFF"/>
              </a:solidFill>
            </a:endParaRPr>
          </a:p>
        </p:txBody>
      </p:sp>
    </p:spTree>
    <p:extLst>
      <p:ext uri="{BB962C8B-B14F-4D97-AF65-F5344CB8AC3E}">
        <p14:creationId xmlns:p14="http://schemas.microsoft.com/office/powerpoint/2010/main" val="353399485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292100" y="1358900"/>
            <a:ext cx="11722100" cy="467820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endParaRPr dirty="0">
              <a:solidFill>
                <a:srgbClr val="FFFFFF"/>
              </a:solidFill>
            </a:endParaRPr>
          </a:p>
          <a:p>
            <a:pPr marL="457200" lvl="0" indent="-457200">
              <a:buClr>
                <a:srgbClr val="00B0F0"/>
              </a:buClr>
              <a:buFont typeface="Century Gothic" panose="020B0502020202020204" pitchFamily="34" charset="0"/>
              <a:buChar char="►"/>
            </a:pPr>
            <a:r>
              <a:rPr sz="2800" b="1" dirty="0">
                <a:solidFill>
                  <a:srgbClr val="FFFFFF"/>
                </a:solidFill>
              </a:rPr>
              <a:t>Equipment Loan Agreement</a:t>
            </a:r>
            <a:r>
              <a:rPr sz="2800" dirty="0">
                <a:solidFill>
                  <a:srgbClr val="FFFFFF"/>
                </a:solidFill>
              </a:rPr>
              <a:t> – a </a:t>
            </a:r>
            <a:r>
              <a:rPr lang="en-US" sz="2800" dirty="0" smtClean="0">
                <a:solidFill>
                  <a:srgbClr val="FFFFFF"/>
                </a:solidFill>
              </a:rPr>
              <a:t>c</a:t>
            </a:r>
            <a:r>
              <a:rPr sz="2800" dirty="0" smtClean="0">
                <a:solidFill>
                  <a:srgbClr val="FFFFFF"/>
                </a:solidFill>
              </a:rPr>
              <a:t>ontract </a:t>
            </a:r>
            <a:r>
              <a:rPr sz="2800" dirty="0">
                <a:solidFill>
                  <a:srgbClr val="FFFFFF"/>
                </a:solidFill>
              </a:rPr>
              <a:t>that outlines the terms and conditions for equipment being loaned to </a:t>
            </a:r>
            <a:r>
              <a:rPr sz="2800" dirty="0" smtClean="0">
                <a:solidFill>
                  <a:srgbClr val="FFFFFF"/>
                </a:solidFill>
              </a:rPr>
              <a:t>WSU</a:t>
            </a:r>
            <a:endParaRPr lang="en-US" sz="2800" dirty="0" smtClean="0">
              <a:solidFill>
                <a:srgbClr val="FFFFFF"/>
              </a:solidFill>
            </a:endParaRPr>
          </a:p>
          <a:p>
            <a:pPr marL="457200" lvl="0" indent="-457200">
              <a:buClr>
                <a:srgbClr val="00B0F0"/>
              </a:buClr>
              <a:buFont typeface="Century Gothic" panose="020B0502020202020204" pitchFamily="34" charset="0"/>
              <a:buChar char="►"/>
            </a:pPr>
            <a:endParaRPr lang="en-US" sz="2800" b="1" dirty="0">
              <a:solidFill>
                <a:srgbClr val="FFFFFF"/>
              </a:solidFill>
            </a:endParaRPr>
          </a:p>
          <a:p>
            <a:pPr marL="457200" lvl="0" indent="-457200">
              <a:buClr>
                <a:srgbClr val="00B0F0"/>
              </a:buClr>
              <a:buFont typeface="Century Gothic" panose="020B0502020202020204" pitchFamily="34" charset="0"/>
              <a:buChar char="►"/>
            </a:pPr>
            <a:r>
              <a:rPr sz="2800" b="1" dirty="0" smtClean="0">
                <a:solidFill>
                  <a:srgbClr val="FFFFFF"/>
                </a:solidFill>
              </a:rPr>
              <a:t>Allocation </a:t>
            </a:r>
            <a:r>
              <a:rPr sz="2800" b="1" dirty="0">
                <a:solidFill>
                  <a:srgbClr val="FFFFFF"/>
                </a:solidFill>
              </a:rPr>
              <a:t>of Rights</a:t>
            </a:r>
            <a:r>
              <a:rPr sz="2800" dirty="0">
                <a:solidFill>
                  <a:srgbClr val="FFFFFF"/>
                </a:solidFill>
              </a:rPr>
              <a:t> – a </a:t>
            </a:r>
            <a:r>
              <a:rPr lang="en-US" sz="2800" dirty="0" smtClean="0">
                <a:solidFill>
                  <a:srgbClr val="FFFFFF"/>
                </a:solidFill>
              </a:rPr>
              <a:t>c</a:t>
            </a:r>
            <a:r>
              <a:rPr sz="2800" dirty="0" smtClean="0">
                <a:solidFill>
                  <a:srgbClr val="FFFFFF"/>
                </a:solidFill>
              </a:rPr>
              <a:t>ontract </a:t>
            </a:r>
            <a:r>
              <a:rPr sz="2800" dirty="0">
                <a:solidFill>
                  <a:srgbClr val="FFFFFF"/>
                </a:solidFill>
              </a:rPr>
              <a:t>that outlines who owns Intellectual Property before, during, and after a </a:t>
            </a:r>
            <a:r>
              <a:rPr sz="2800" dirty="0" smtClean="0">
                <a:solidFill>
                  <a:srgbClr val="FFFFFF"/>
                </a:solidFill>
              </a:rPr>
              <a:t>project</a:t>
            </a:r>
            <a:endParaRPr lang="en-US" sz="2800" dirty="0" smtClean="0">
              <a:solidFill>
                <a:srgbClr val="FFFFFF"/>
              </a:solidFill>
            </a:endParaRPr>
          </a:p>
          <a:p>
            <a:pPr marL="457200" lvl="0" indent="-457200">
              <a:buClr>
                <a:srgbClr val="00B0F0"/>
              </a:buClr>
              <a:buFont typeface="Century Gothic" panose="020B0502020202020204" pitchFamily="34" charset="0"/>
              <a:buChar char="►"/>
            </a:pPr>
            <a:endParaRPr lang="en-US" sz="2800" b="1" dirty="0">
              <a:solidFill>
                <a:srgbClr val="FFFFFF"/>
              </a:solidFill>
            </a:endParaRPr>
          </a:p>
          <a:p>
            <a:pPr marL="457200" lvl="0" indent="-457200">
              <a:buClr>
                <a:srgbClr val="00B0F0"/>
              </a:buClr>
              <a:buFont typeface="Century Gothic" panose="020B0502020202020204" pitchFamily="34" charset="0"/>
              <a:buChar char="►"/>
            </a:pPr>
            <a:r>
              <a:rPr sz="2800" b="1" dirty="0" smtClean="0">
                <a:solidFill>
                  <a:srgbClr val="FFFFFF"/>
                </a:solidFill>
              </a:rPr>
              <a:t>License </a:t>
            </a:r>
            <a:r>
              <a:rPr sz="2800" b="1" dirty="0">
                <a:solidFill>
                  <a:srgbClr val="FFFFFF"/>
                </a:solidFill>
              </a:rPr>
              <a:t>Agreements</a:t>
            </a:r>
            <a:r>
              <a:rPr sz="2800" dirty="0">
                <a:solidFill>
                  <a:srgbClr val="FFFFFF"/>
                </a:solidFill>
              </a:rPr>
              <a:t> – a </a:t>
            </a:r>
            <a:r>
              <a:rPr lang="en-US" sz="2800" dirty="0" smtClean="0">
                <a:solidFill>
                  <a:srgbClr val="FFFFFF"/>
                </a:solidFill>
              </a:rPr>
              <a:t>c</a:t>
            </a:r>
            <a:r>
              <a:rPr sz="2800" dirty="0" smtClean="0">
                <a:solidFill>
                  <a:srgbClr val="FFFFFF"/>
                </a:solidFill>
              </a:rPr>
              <a:t>ontract </a:t>
            </a:r>
            <a:r>
              <a:rPr sz="2800" dirty="0">
                <a:solidFill>
                  <a:srgbClr val="FFFFFF"/>
                </a:solidFill>
              </a:rPr>
              <a:t>that outlines terms and conditions of use. </a:t>
            </a:r>
            <a:r>
              <a:rPr lang="en-US" sz="2800" dirty="0" smtClean="0">
                <a:solidFill>
                  <a:srgbClr val="FFFFFF"/>
                </a:solidFill>
              </a:rPr>
              <a:t>SPA</a:t>
            </a:r>
            <a:r>
              <a:rPr sz="2800" dirty="0" smtClean="0">
                <a:solidFill>
                  <a:srgbClr val="FFFFFF"/>
                </a:solidFill>
              </a:rPr>
              <a:t> process</a:t>
            </a:r>
            <a:r>
              <a:rPr lang="en-US" sz="2800" dirty="0" smtClean="0">
                <a:solidFill>
                  <a:srgbClr val="FFFFFF"/>
                </a:solidFill>
              </a:rPr>
              <a:t>es</a:t>
            </a:r>
            <a:r>
              <a:rPr sz="2800" dirty="0" smtClean="0">
                <a:solidFill>
                  <a:srgbClr val="FFFFFF"/>
                </a:solidFill>
              </a:rPr>
              <a:t> </a:t>
            </a:r>
            <a:r>
              <a:rPr sz="2800" dirty="0">
                <a:solidFill>
                  <a:srgbClr val="FFFFFF"/>
                </a:solidFill>
              </a:rPr>
              <a:t>these when the item is being loaned or donated to WSU for a research project. Purchasing processes these when an item is being purchased</a:t>
            </a:r>
            <a:r>
              <a:rPr sz="2800" dirty="0" smtClean="0">
                <a:solidFill>
                  <a:srgbClr val="FFFFFF"/>
                </a:solidFill>
              </a:rPr>
              <a:t>.</a:t>
            </a:r>
            <a:endParaRPr sz="2800" dirty="0">
              <a:solidFill>
                <a:srgbClr val="FFFFFF"/>
              </a:solidFill>
            </a:endParaRPr>
          </a:p>
        </p:txBody>
      </p:sp>
      <p:sp>
        <p:nvSpPr>
          <p:cNvPr id="132" name="Shape 132"/>
          <p:cNvSpPr/>
          <p:nvPr/>
        </p:nvSpPr>
        <p:spPr>
          <a:xfrm>
            <a:off x="290510" y="109818"/>
            <a:ext cx="9404724" cy="14005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defRPr sz="4200">
                <a:solidFill>
                  <a:srgbClr val="EBEBEB"/>
                </a:solidFill>
              </a:defRPr>
            </a:lvl1pPr>
          </a:lstStyle>
          <a:p>
            <a:pPr lvl="0">
              <a:defRPr sz="1800">
                <a:solidFill>
                  <a:srgbClr val="000000"/>
                </a:solidFill>
              </a:defRPr>
            </a:pPr>
            <a:r>
              <a:rPr sz="4400" dirty="0">
                <a:solidFill>
                  <a:srgbClr val="FFCC49"/>
                </a:solidFill>
              </a:rPr>
              <a:t>Key</a:t>
            </a:r>
            <a:r>
              <a:rPr sz="4400" dirty="0">
                <a:solidFill>
                  <a:srgbClr val="EBEBEB"/>
                </a:solidFill>
              </a:rPr>
              <a:t> </a:t>
            </a:r>
            <a:r>
              <a:rPr sz="4400" dirty="0">
                <a:solidFill>
                  <a:srgbClr val="FFCC49"/>
                </a:solidFill>
              </a:rPr>
              <a:t>Documents</a:t>
            </a:r>
          </a:p>
        </p:txBody>
      </p:sp>
      <p:sp>
        <p:nvSpPr>
          <p:cNvPr id="133" name="Shape 13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13</a:t>
            </a:fld>
            <a:endParaRPr sz="2800" dirty="0">
              <a:solidFill>
                <a:srgbClr val="FFFFFF"/>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292100" y="1358900"/>
            <a:ext cx="11722100" cy="48628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endParaRPr dirty="0">
              <a:solidFill>
                <a:srgbClr val="FFFFFF"/>
              </a:solidFill>
            </a:endParaRPr>
          </a:p>
          <a:p>
            <a:pPr marL="457200" lvl="0" indent="-457200">
              <a:buClr>
                <a:srgbClr val="00B0F0"/>
              </a:buClr>
              <a:buFont typeface="Century Gothic" panose="020B0502020202020204" pitchFamily="34" charset="0"/>
              <a:buChar char="►"/>
            </a:pPr>
            <a:r>
              <a:rPr sz="2800" b="1" dirty="0">
                <a:solidFill>
                  <a:srgbClr val="FFFFFF"/>
                </a:solidFill>
              </a:rPr>
              <a:t>Supplier Agreements</a:t>
            </a:r>
            <a:r>
              <a:rPr sz="2800" dirty="0">
                <a:solidFill>
                  <a:srgbClr val="FFFFFF"/>
                </a:solidFill>
              </a:rPr>
              <a:t> – these are forms of various lengths asking for information such as </a:t>
            </a:r>
            <a:r>
              <a:rPr sz="2800" dirty="0" smtClean="0">
                <a:solidFill>
                  <a:srgbClr val="FFFFFF"/>
                </a:solidFill>
              </a:rPr>
              <a:t>Federal</a:t>
            </a:r>
            <a:r>
              <a:rPr lang="en-US" sz="2800" dirty="0" smtClean="0">
                <a:solidFill>
                  <a:srgbClr val="FFFFFF"/>
                </a:solidFill>
              </a:rPr>
              <a:t> </a:t>
            </a:r>
            <a:r>
              <a:rPr sz="2800" dirty="0" smtClean="0">
                <a:solidFill>
                  <a:srgbClr val="FFFFFF"/>
                </a:solidFill>
              </a:rPr>
              <a:t>Identification </a:t>
            </a:r>
            <a:r>
              <a:rPr sz="2800" dirty="0">
                <a:solidFill>
                  <a:srgbClr val="FFFFFF"/>
                </a:solidFill>
              </a:rPr>
              <a:t>Number, DUNS Number, type of business, banking information for wire transfers, etc.  Vendors need this information in order to process payments to WSU for your hard work. Contract Administration keeps this information on file.</a:t>
            </a:r>
          </a:p>
          <a:p>
            <a:pPr lvl="0"/>
            <a:endParaRPr sz="2800" dirty="0">
              <a:solidFill>
                <a:srgbClr val="FFFFFF"/>
              </a:solidFill>
            </a:endParaRPr>
          </a:p>
          <a:p>
            <a:pPr lvl="0" algn="l"/>
            <a:r>
              <a:rPr sz="3200" b="1" dirty="0">
                <a:solidFill>
                  <a:srgbClr val="FFCC49"/>
                </a:solidFill>
              </a:rPr>
              <a:t>All contracts are reviewed by WSU Office of General Counsel, Research </a:t>
            </a:r>
            <a:r>
              <a:rPr sz="3200" b="1" dirty="0" smtClean="0">
                <a:solidFill>
                  <a:srgbClr val="FFCC49"/>
                </a:solidFill>
              </a:rPr>
              <a:t>Compliance</a:t>
            </a:r>
            <a:r>
              <a:rPr lang="en-US" sz="3200" b="1" dirty="0" smtClean="0">
                <a:solidFill>
                  <a:srgbClr val="FFCC49"/>
                </a:solidFill>
              </a:rPr>
              <a:t>, </a:t>
            </a:r>
            <a:r>
              <a:rPr sz="3200" b="1" dirty="0" smtClean="0">
                <a:solidFill>
                  <a:srgbClr val="FFCC49"/>
                </a:solidFill>
              </a:rPr>
              <a:t>Export </a:t>
            </a:r>
            <a:r>
              <a:rPr sz="3200" b="1" dirty="0">
                <a:solidFill>
                  <a:srgbClr val="FFCC49"/>
                </a:solidFill>
              </a:rPr>
              <a:t>Control, and Technology Commercialization as applicable</a:t>
            </a:r>
          </a:p>
        </p:txBody>
      </p:sp>
      <p:sp>
        <p:nvSpPr>
          <p:cNvPr id="132" name="Shape 132"/>
          <p:cNvSpPr/>
          <p:nvPr/>
        </p:nvSpPr>
        <p:spPr>
          <a:xfrm>
            <a:off x="290510" y="109818"/>
            <a:ext cx="9404724" cy="14005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defRPr sz="4200">
                <a:solidFill>
                  <a:srgbClr val="EBEBEB"/>
                </a:solidFill>
              </a:defRPr>
            </a:lvl1pPr>
          </a:lstStyle>
          <a:p>
            <a:pPr lvl="0">
              <a:defRPr sz="1800">
                <a:solidFill>
                  <a:srgbClr val="000000"/>
                </a:solidFill>
              </a:defRPr>
            </a:pPr>
            <a:r>
              <a:rPr sz="4400" dirty="0">
                <a:solidFill>
                  <a:srgbClr val="FFCC49"/>
                </a:solidFill>
              </a:rPr>
              <a:t>Key</a:t>
            </a:r>
            <a:r>
              <a:rPr sz="4400" dirty="0">
                <a:solidFill>
                  <a:srgbClr val="EBEBEB"/>
                </a:solidFill>
              </a:rPr>
              <a:t> </a:t>
            </a:r>
            <a:r>
              <a:rPr sz="4400" dirty="0">
                <a:solidFill>
                  <a:srgbClr val="FFCC49"/>
                </a:solidFill>
              </a:rPr>
              <a:t>Documents</a:t>
            </a:r>
          </a:p>
        </p:txBody>
      </p:sp>
      <p:sp>
        <p:nvSpPr>
          <p:cNvPr id="133" name="Shape 13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14</a:t>
            </a:fld>
            <a:endParaRPr sz="2800" dirty="0">
              <a:solidFill>
                <a:srgbClr val="FFFFFF"/>
              </a:solidFill>
            </a:endParaRPr>
          </a:p>
        </p:txBody>
      </p:sp>
    </p:spTree>
    <p:extLst>
      <p:ext uri="{BB962C8B-B14F-4D97-AF65-F5344CB8AC3E}">
        <p14:creationId xmlns:p14="http://schemas.microsoft.com/office/powerpoint/2010/main" val="304822715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lvl1pPr>
              <a:defRPr b="1"/>
            </a:lvl1pPr>
          </a:lstStyle>
          <a:p>
            <a:pPr lvl="0">
              <a:defRPr sz="1800" b="0">
                <a:solidFill>
                  <a:srgbClr val="000000"/>
                </a:solidFill>
              </a:defRPr>
            </a:pPr>
            <a:r>
              <a:rPr lang="en-US" sz="4400" b="0" dirty="0" smtClean="0">
                <a:solidFill>
                  <a:srgbClr val="FFCC49"/>
                </a:solidFill>
              </a:rPr>
              <a:t>Break it Down:</a:t>
            </a:r>
            <a:br>
              <a:rPr lang="en-US" sz="4400" b="0" dirty="0" smtClean="0">
                <a:solidFill>
                  <a:srgbClr val="FFCC49"/>
                </a:solidFill>
              </a:rPr>
            </a:br>
            <a:r>
              <a:rPr lang="en-US" sz="4400" b="0" dirty="0" smtClean="0">
                <a:solidFill>
                  <a:srgbClr val="FFCC49"/>
                </a:solidFill>
              </a:rPr>
              <a:t/>
            </a:r>
            <a:br>
              <a:rPr lang="en-US" sz="4400" b="0" dirty="0" smtClean="0">
                <a:solidFill>
                  <a:srgbClr val="FFCC49"/>
                </a:solidFill>
              </a:rPr>
            </a:br>
            <a:r>
              <a:rPr sz="4400" b="0" dirty="0" smtClean="0">
                <a:solidFill>
                  <a:srgbClr val="FFCC49"/>
                </a:solidFill>
              </a:rPr>
              <a:t>Industry </a:t>
            </a:r>
            <a:r>
              <a:rPr sz="4400" b="0" dirty="0">
                <a:solidFill>
                  <a:srgbClr val="FFCC49"/>
                </a:solidFill>
              </a:rPr>
              <a:t>Research </a:t>
            </a:r>
            <a:r>
              <a:rPr sz="4400" b="0" dirty="0" smtClean="0">
                <a:solidFill>
                  <a:srgbClr val="FFCC49"/>
                </a:solidFill>
              </a:rPr>
              <a:t>Contracts</a:t>
            </a:r>
            <a:r>
              <a:rPr lang="en-US" sz="4400" b="0" dirty="0" smtClean="0">
                <a:solidFill>
                  <a:srgbClr val="FFCC49"/>
                </a:solidFill>
              </a:rPr>
              <a:t> - </a:t>
            </a:r>
            <a:endParaRPr sz="4400" b="0" dirty="0">
              <a:solidFill>
                <a:srgbClr val="FFCC49"/>
              </a:solidFill>
            </a:endParaRPr>
          </a:p>
        </p:txBody>
      </p:sp>
      <p:sp>
        <p:nvSpPr>
          <p:cNvPr id="113" name="Shape 1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15</a:t>
            </a:fld>
            <a:endParaRPr sz="2800">
              <a:solidFill>
                <a:srgbClr val="FFFFFF"/>
              </a:solidFill>
            </a:endParaRPr>
          </a:p>
        </p:txBody>
      </p:sp>
      <p:sp>
        <p:nvSpPr>
          <p:cNvPr id="114" name="Shape 114"/>
          <p:cNvSpPr/>
          <p:nvPr/>
        </p:nvSpPr>
        <p:spPr>
          <a:xfrm>
            <a:off x="646110" y="3383085"/>
            <a:ext cx="10782300" cy="138499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600">
                <a:solidFill>
                  <a:srgbClr val="FFFFFF"/>
                </a:solidFill>
              </a:defRPr>
            </a:lvl1pPr>
          </a:lstStyle>
          <a:p>
            <a:pPr lvl="0">
              <a:defRPr sz="1800">
                <a:solidFill>
                  <a:srgbClr val="000000"/>
                </a:solidFill>
              </a:defRPr>
            </a:pPr>
            <a:r>
              <a:rPr sz="2800" dirty="0">
                <a:solidFill>
                  <a:srgbClr val="FFFFFF"/>
                </a:solidFill>
              </a:rPr>
              <a:t>Agreements with for profit sponsors cover many activities including basic, applied, or developmental research, collaborative research, and various types of </a:t>
            </a:r>
            <a:r>
              <a:rPr sz="2800" dirty="0" smtClean="0">
                <a:solidFill>
                  <a:srgbClr val="FFFFFF"/>
                </a:solidFill>
              </a:rPr>
              <a:t>testing</a:t>
            </a:r>
            <a:endParaRPr sz="2800" dirty="0">
              <a:solidFill>
                <a:srgbClr val="FFFFFF"/>
              </a:solidFill>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prstGeom prst="rect">
            <a:avLst/>
          </a:prstGeom>
        </p:spPr>
        <p:txBody>
          <a:bodyPr/>
          <a:lstStyle>
            <a:lvl1pPr>
              <a:defRPr b="1"/>
            </a:lvl1pPr>
          </a:lstStyle>
          <a:p>
            <a:pPr lvl="0">
              <a:defRPr sz="1800" b="0">
                <a:solidFill>
                  <a:srgbClr val="000000"/>
                </a:solidFill>
              </a:defRPr>
            </a:pPr>
            <a:r>
              <a:rPr sz="4400" b="0" dirty="0">
                <a:solidFill>
                  <a:srgbClr val="FFCC49"/>
                </a:solidFill>
              </a:rPr>
              <a:t>Federal and State Contracts</a:t>
            </a:r>
          </a:p>
        </p:txBody>
      </p:sp>
      <p:sp>
        <p:nvSpPr>
          <p:cNvPr id="117" name="Shape 11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16</a:t>
            </a:fld>
            <a:endParaRPr sz="2800">
              <a:solidFill>
                <a:srgbClr val="FFFFFF"/>
              </a:solidFill>
            </a:endParaRPr>
          </a:p>
        </p:txBody>
      </p:sp>
      <p:sp>
        <p:nvSpPr>
          <p:cNvPr id="118" name="Shape 118"/>
          <p:cNvSpPr/>
          <p:nvPr/>
        </p:nvSpPr>
        <p:spPr>
          <a:xfrm>
            <a:off x="762000" y="1854200"/>
            <a:ext cx="10109200" cy="3063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5770" lvl="0" indent="-445770">
              <a:spcBef>
                <a:spcPts val="1000"/>
              </a:spcBef>
              <a:buClr>
                <a:srgbClr val="8AD0D6"/>
              </a:buClr>
              <a:buSzPct val="80000"/>
              <a:buFont typeface="Wingdings 3"/>
              <a:buChar char=""/>
            </a:pPr>
            <a:r>
              <a:rPr sz="2600">
                <a:solidFill>
                  <a:srgbClr val="FFFFFF"/>
                </a:solidFill>
              </a:rPr>
              <a:t>Contract negotiations with a government agency primarily focus on budget and scope of work issues.</a:t>
            </a:r>
          </a:p>
          <a:p>
            <a:pPr lvl="0"/>
            <a:endParaRPr sz="2600">
              <a:solidFill>
                <a:srgbClr val="FFFFFF"/>
              </a:solidFill>
            </a:endParaRPr>
          </a:p>
          <a:p>
            <a:pPr marL="445770" lvl="0" indent="-445770">
              <a:spcBef>
                <a:spcPts val="1000"/>
              </a:spcBef>
              <a:buClr>
                <a:srgbClr val="8AD0D6"/>
              </a:buClr>
              <a:buSzPct val="80000"/>
              <a:buFont typeface="Wingdings 3"/>
              <a:buChar char=""/>
            </a:pPr>
            <a:r>
              <a:rPr sz="2600">
                <a:solidFill>
                  <a:srgbClr val="FFFFFF"/>
                </a:solidFill>
              </a:rPr>
              <a:t>Terms and conditions of the award are usually fixed by law or regulation. However, it is important to ensure the terms and conditions imposed by the agency are appropriate for the work proposed and applicable to the University.</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xfrm>
            <a:off x="471939" y="90011"/>
            <a:ext cx="9880601" cy="838458"/>
          </a:xfrm>
          <a:prstGeom prst="rect">
            <a:avLst/>
          </a:prstGeom>
        </p:spPr>
        <p:txBody>
          <a:bodyPr/>
          <a:lstStyle/>
          <a:p>
            <a:pPr marL="0" lvl="0" indent="0">
              <a:buNone/>
              <a:defRPr>
                <a:solidFill>
                  <a:srgbClr val="000000"/>
                </a:solidFill>
              </a:defRPr>
            </a:pPr>
            <a:r>
              <a:rPr sz="4400" dirty="0">
                <a:solidFill>
                  <a:srgbClr val="FFCC49"/>
                </a:solidFill>
              </a:rPr>
              <a:t>Who Can Negotiate </a:t>
            </a:r>
            <a:r>
              <a:rPr lang="en-US" sz="4400" dirty="0" smtClean="0">
                <a:solidFill>
                  <a:srgbClr val="FFCC49"/>
                </a:solidFill>
              </a:rPr>
              <a:t>Contracts</a:t>
            </a:r>
            <a:r>
              <a:rPr sz="4400" dirty="0" smtClean="0">
                <a:solidFill>
                  <a:srgbClr val="FFCC49"/>
                </a:solidFill>
              </a:rPr>
              <a:t>?</a:t>
            </a:r>
            <a:endParaRPr sz="4400" dirty="0">
              <a:solidFill>
                <a:srgbClr val="FFCC49"/>
              </a:solidFill>
            </a:endParaRPr>
          </a:p>
          <a:p>
            <a:pPr lvl="0">
              <a:defRPr>
                <a:solidFill>
                  <a:srgbClr val="000000"/>
                </a:solidFill>
              </a:defRPr>
            </a:pPr>
            <a:endParaRPr sz="2000" dirty="0">
              <a:solidFill>
                <a:srgbClr val="FFFFFF"/>
              </a:solidFill>
            </a:endParaRPr>
          </a:p>
        </p:txBody>
      </p:sp>
      <p:sp>
        <p:nvSpPr>
          <p:cNvPr id="102" name="Shape 10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17</a:t>
            </a:fld>
            <a:endParaRPr sz="2800" dirty="0">
              <a:solidFill>
                <a:srgbClr val="FFFFFF"/>
              </a:solidFill>
            </a:endParaRPr>
          </a:p>
        </p:txBody>
      </p:sp>
      <p:sp>
        <p:nvSpPr>
          <p:cNvPr id="2" name="Rectangle 1"/>
          <p:cNvSpPr/>
          <p:nvPr/>
        </p:nvSpPr>
        <p:spPr>
          <a:xfrm>
            <a:off x="471939" y="1378634"/>
            <a:ext cx="11594179" cy="5478423"/>
          </a:xfrm>
          <a:prstGeom prst="rect">
            <a:avLst/>
          </a:prstGeom>
        </p:spPr>
        <p:txBody>
          <a:bodyPr wrap="square">
            <a:spAutoFit/>
          </a:bodyPr>
          <a:lstStyle/>
          <a:p>
            <a:pPr marL="285750" lvl="0" indent="-285750">
              <a:buClr>
                <a:srgbClr val="00B0F0"/>
              </a:buClr>
              <a:buFont typeface="Century Gothic" panose="020B0502020202020204" pitchFamily="34" charset="0"/>
              <a:buChar char="►"/>
            </a:pPr>
            <a:r>
              <a:rPr lang="en-US" sz="2500" dirty="0" smtClean="0">
                <a:solidFill>
                  <a:srgbClr val="FFFFFF"/>
                </a:solidFill>
              </a:rPr>
              <a:t>SPA </a:t>
            </a:r>
            <a:r>
              <a:rPr lang="en-US" sz="2500" dirty="0">
                <a:solidFill>
                  <a:srgbClr val="FFFFFF"/>
                </a:solidFill>
              </a:rPr>
              <a:t>working with </a:t>
            </a:r>
            <a:r>
              <a:rPr lang="en-US" sz="2500" dirty="0" smtClean="0">
                <a:solidFill>
                  <a:srgbClr val="FFFFFF"/>
                </a:solidFill>
              </a:rPr>
              <a:t>the PI negotiates </a:t>
            </a:r>
            <a:r>
              <a:rPr lang="en-US" sz="2500" dirty="0">
                <a:solidFill>
                  <a:srgbClr val="FFFFFF"/>
                </a:solidFill>
              </a:rPr>
              <a:t>the terms and conditions of the sponsored </a:t>
            </a:r>
            <a:r>
              <a:rPr lang="en-US" sz="2500" dirty="0" smtClean="0">
                <a:solidFill>
                  <a:srgbClr val="FFFFFF"/>
                </a:solidFill>
              </a:rPr>
              <a:t>agreement</a:t>
            </a:r>
          </a:p>
          <a:p>
            <a:pPr marL="285750" lvl="0" indent="-285750">
              <a:buClr>
                <a:srgbClr val="00B0F0"/>
              </a:buClr>
              <a:buFont typeface="Century Gothic" panose="020B0502020202020204" pitchFamily="34" charset="0"/>
              <a:buChar char="►"/>
            </a:pPr>
            <a:endParaRPr lang="en-US" sz="2500" dirty="0">
              <a:solidFill>
                <a:srgbClr val="FFFFFF"/>
              </a:solidFill>
            </a:endParaRPr>
          </a:p>
          <a:p>
            <a:pPr marL="285750" lvl="0" indent="-285750">
              <a:buClr>
                <a:srgbClr val="00B0F0"/>
              </a:buClr>
              <a:buFont typeface="Century Gothic" panose="020B0502020202020204" pitchFamily="34" charset="0"/>
              <a:buChar char="►"/>
            </a:pPr>
            <a:r>
              <a:rPr lang="en-US" sz="2500" dirty="0">
                <a:solidFill>
                  <a:srgbClr val="FFFFFF"/>
                </a:solidFill>
              </a:rPr>
              <a:t>N</a:t>
            </a:r>
            <a:r>
              <a:rPr lang="en-US" sz="2500" dirty="0" smtClean="0">
                <a:solidFill>
                  <a:srgbClr val="FFFFFF"/>
                </a:solidFill>
              </a:rPr>
              <a:t>egotiate </a:t>
            </a:r>
            <a:r>
              <a:rPr lang="en-US" sz="2500" dirty="0">
                <a:solidFill>
                  <a:srgbClr val="FFFFFF"/>
                </a:solidFill>
              </a:rPr>
              <a:t>the agreement depends on a number of </a:t>
            </a:r>
            <a:r>
              <a:rPr lang="en-US" sz="2500" dirty="0" smtClean="0">
                <a:solidFill>
                  <a:srgbClr val="FFFFFF"/>
                </a:solidFill>
              </a:rPr>
              <a:t>factors </a:t>
            </a:r>
          </a:p>
          <a:p>
            <a:pPr marL="285750" lvl="0" indent="-285750">
              <a:buClr>
                <a:srgbClr val="00B0F0"/>
              </a:buClr>
              <a:buFont typeface="Century Gothic" panose="020B0502020202020204" pitchFamily="34" charset="0"/>
              <a:buChar char="►"/>
            </a:pPr>
            <a:endParaRPr lang="en-US" sz="2500" dirty="0">
              <a:solidFill>
                <a:srgbClr val="FFFFFF"/>
              </a:solidFill>
            </a:endParaRPr>
          </a:p>
          <a:p>
            <a:pPr marL="285750" lvl="0" indent="-285750">
              <a:buClr>
                <a:srgbClr val="00B0F0"/>
              </a:buClr>
              <a:buFont typeface="Century Gothic" panose="020B0502020202020204" pitchFamily="34" charset="0"/>
              <a:buChar char="►"/>
            </a:pPr>
            <a:r>
              <a:rPr lang="en-US" sz="2500" dirty="0" smtClean="0">
                <a:solidFill>
                  <a:srgbClr val="FFFFFF"/>
                </a:solidFill>
              </a:rPr>
              <a:t>Negotiating </a:t>
            </a:r>
            <a:r>
              <a:rPr lang="en-US" sz="2500" dirty="0">
                <a:solidFill>
                  <a:srgbClr val="FFFFFF"/>
                </a:solidFill>
              </a:rPr>
              <a:t>contract with private </a:t>
            </a:r>
            <a:r>
              <a:rPr lang="en-US" sz="2500" dirty="0" smtClean="0">
                <a:solidFill>
                  <a:srgbClr val="FFFFFF"/>
                </a:solidFill>
              </a:rPr>
              <a:t>industry usually </a:t>
            </a:r>
            <a:r>
              <a:rPr lang="en-US" sz="2500" dirty="0">
                <a:solidFill>
                  <a:srgbClr val="FFFFFF"/>
                </a:solidFill>
              </a:rPr>
              <a:t>takes more time than grants from the Federal </a:t>
            </a:r>
            <a:r>
              <a:rPr lang="en-US" sz="2500" dirty="0" smtClean="0">
                <a:solidFill>
                  <a:srgbClr val="FFFFFF"/>
                </a:solidFill>
              </a:rPr>
              <a:t>Government</a:t>
            </a:r>
          </a:p>
          <a:p>
            <a:pPr marL="285750" lvl="0" indent="-285750">
              <a:buClr>
                <a:srgbClr val="00B0F0"/>
              </a:buClr>
              <a:buFont typeface="Century Gothic" panose="020B0502020202020204" pitchFamily="34" charset="0"/>
              <a:buChar char="►"/>
            </a:pPr>
            <a:endParaRPr lang="en-US" sz="2500" dirty="0">
              <a:solidFill>
                <a:srgbClr val="FFFFFF"/>
              </a:solidFill>
            </a:endParaRPr>
          </a:p>
          <a:p>
            <a:pPr marL="285750" lvl="0" indent="-285750">
              <a:buClr>
                <a:srgbClr val="00B0F0"/>
              </a:buClr>
              <a:buFont typeface="Century Gothic" panose="020B0502020202020204" pitchFamily="34" charset="0"/>
              <a:buChar char="►"/>
            </a:pPr>
            <a:r>
              <a:rPr lang="en-US" sz="2500" dirty="0" smtClean="0">
                <a:solidFill>
                  <a:srgbClr val="FFFFFF"/>
                </a:solidFill>
              </a:rPr>
              <a:t>SPA </a:t>
            </a:r>
            <a:r>
              <a:rPr lang="en-US" sz="2500" dirty="0">
                <a:solidFill>
                  <a:srgbClr val="FFFFFF"/>
                </a:solidFill>
              </a:rPr>
              <a:t>is the only office authorized to conduct negotiations and always involves the principal investigator in the </a:t>
            </a:r>
            <a:r>
              <a:rPr lang="en-US" sz="2500" dirty="0" smtClean="0">
                <a:solidFill>
                  <a:srgbClr val="FFFFFF"/>
                </a:solidFill>
              </a:rPr>
              <a:t>process</a:t>
            </a:r>
          </a:p>
          <a:p>
            <a:pPr marL="285750" lvl="0" indent="-285750">
              <a:buClr>
                <a:srgbClr val="00B0F0"/>
              </a:buClr>
              <a:buFont typeface="Century Gothic" panose="020B0502020202020204" pitchFamily="34" charset="0"/>
              <a:buChar char="►"/>
            </a:pPr>
            <a:endParaRPr lang="en-US" sz="2500" dirty="0">
              <a:solidFill>
                <a:srgbClr val="FFFFFF"/>
              </a:solidFill>
            </a:endParaRPr>
          </a:p>
          <a:p>
            <a:pPr marL="285750" lvl="0" indent="-285750">
              <a:buClr>
                <a:srgbClr val="00B0F0"/>
              </a:buClr>
              <a:buFont typeface="Century Gothic" panose="020B0502020202020204" pitchFamily="34" charset="0"/>
              <a:buChar char="►"/>
            </a:pPr>
            <a:r>
              <a:rPr lang="en-US" sz="2500" smtClean="0">
                <a:solidFill>
                  <a:srgbClr val="FFFFFF"/>
                </a:solidFill>
              </a:rPr>
              <a:t>Principal </a:t>
            </a:r>
            <a:r>
              <a:rPr lang="en-US" sz="2500" dirty="0" smtClean="0">
                <a:solidFill>
                  <a:srgbClr val="FFFFFF"/>
                </a:solidFill>
              </a:rPr>
              <a:t>Investigators are not authorized to </a:t>
            </a:r>
            <a:r>
              <a:rPr lang="en-US" sz="2500" dirty="0">
                <a:solidFill>
                  <a:srgbClr val="FFFFFF"/>
                </a:solidFill>
              </a:rPr>
              <a:t>sign a sponsored agreement or give the impression that she/he is negotiating on behalf of the </a:t>
            </a:r>
            <a:r>
              <a:rPr lang="en-US" sz="2500" dirty="0" smtClean="0">
                <a:solidFill>
                  <a:srgbClr val="FFFFFF"/>
                </a:solidFill>
              </a:rPr>
              <a:t>University</a:t>
            </a:r>
            <a:endParaRPr lang="en-US" sz="2500" dirty="0">
              <a:solidFill>
                <a:srgbClr val="FFFFFF"/>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86" y="-24681"/>
            <a:ext cx="8986745" cy="1607857"/>
          </a:xfrm>
        </p:spPr>
        <p:txBody>
          <a:bodyPr/>
          <a:lstStyle/>
          <a:p>
            <a:r>
              <a:rPr lang="en-US" sz="4400" dirty="0" smtClean="0">
                <a:solidFill>
                  <a:srgbClr val="FFCC49"/>
                </a:solidFill>
              </a:rPr>
              <a:t>Factors Affecting Contract Negotiation</a:t>
            </a:r>
            <a:endParaRPr lang="en-US" sz="4400" dirty="0">
              <a:solidFill>
                <a:srgbClr val="FFCC49"/>
              </a:solidFill>
            </a:endParaRPr>
          </a:p>
        </p:txBody>
      </p:sp>
      <p:sp>
        <p:nvSpPr>
          <p:cNvPr id="3" name="Text Placeholder 2"/>
          <p:cNvSpPr>
            <a:spLocks noGrp="1"/>
          </p:cNvSpPr>
          <p:nvPr>
            <p:ph type="body" idx="1"/>
          </p:nvPr>
        </p:nvSpPr>
        <p:spPr>
          <a:xfrm>
            <a:off x="350686" y="1583176"/>
            <a:ext cx="11395836" cy="4797425"/>
          </a:xfrm>
        </p:spPr>
        <p:txBody>
          <a:bodyPr>
            <a:noAutofit/>
          </a:bodyPr>
          <a:lstStyle/>
          <a:p>
            <a:pPr>
              <a:buClr>
                <a:srgbClr val="00B0F0"/>
              </a:buClr>
            </a:pPr>
            <a:r>
              <a:rPr lang="en-US" sz="2600" b="1" dirty="0" smtClean="0"/>
              <a:t>Defining terms</a:t>
            </a:r>
          </a:p>
          <a:p>
            <a:pPr lvl="1">
              <a:buClr>
                <a:srgbClr val="00B0F0"/>
              </a:buClr>
            </a:pPr>
            <a:r>
              <a:rPr lang="en-US" sz="2600" dirty="0" smtClean="0"/>
              <a:t>The definition of “results” or “invention” may impact ownership and future research projects</a:t>
            </a:r>
            <a:endParaRPr lang="en-US" sz="2600" dirty="0"/>
          </a:p>
          <a:p>
            <a:pPr lvl="1">
              <a:buClr>
                <a:srgbClr val="00B0F0"/>
              </a:buClr>
            </a:pPr>
            <a:endParaRPr lang="en-US" sz="2600" dirty="0" smtClean="0"/>
          </a:p>
          <a:p>
            <a:pPr>
              <a:buClr>
                <a:srgbClr val="00B0F0"/>
              </a:buClr>
            </a:pPr>
            <a:r>
              <a:rPr lang="en-US" sz="2600" b="1" dirty="0" smtClean="0"/>
              <a:t>Restricting Academic Freedom</a:t>
            </a:r>
          </a:p>
          <a:p>
            <a:pPr lvl="1">
              <a:buClr>
                <a:srgbClr val="00B0F0"/>
              </a:buClr>
            </a:pPr>
            <a:r>
              <a:rPr lang="en-US" sz="2600" dirty="0" smtClean="0"/>
              <a:t>Language in agreement may give sponsor control of publication and may state that nothing can be published or disclosed without sponsor approval</a:t>
            </a:r>
          </a:p>
          <a:p>
            <a:pPr lvl="2">
              <a:buClr>
                <a:srgbClr val="00B0F0"/>
              </a:buClr>
            </a:pPr>
            <a:r>
              <a:rPr lang="en-US" sz="2600" dirty="0" smtClean="0"/>
              <a:t>May demand excessive delays/control over publication</a:t>
            </a:r>
          </a:p>
          <a:p>
            <a:pPr lvl="2">
              <a:buClr>
                <a:srgbClr val="00B0F0"/>
              </a:buClr>
            </a:pPr>
            <a:r>
              <a:rPr lang="en-US" sz="2600" dirty="0" smtClean="0"/>
              <a:t>WSU Policy – Results MUST be publishable; delays may not be more than 90 days</a:t>
            </a:r>
            <a:endParaRPr lang="en-US" sz="2600" dirty="0"/>
          </a:p>
        </p:txBody>
      </p:sp>
      <p:sp>
        <p:nvSpPr>
          <p:cNvPr id="4" name="Shape 102"/>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18</a:t>
            </a:r>
            <a:endParaRPr sz="2800" dirty="0">
              <a:solidFill>
                <a:srgbClr val="FFFFFF"/>
              </a:solidFill>
            </a:endParaRPr>
          </a:p>
        </p:txBody>
      </p:sp>
    </p:spTree>
    <p:extLst>
      <p:ext uri="{BB962C8B-B14F-4D97-AF65-F5344CB8AC3E}">
        <p14:creationId xmlns:p14="http://schemas.microsoft.com/office/powerpoint/2010/main" val="390423211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CC49"/>
                </a:solidFill>
              </a:rPr>
              <a:t>Conflicting Goals</a:t>
            </a:r>
            <a:endParaRPr lang="en-US" sz="4400" dirty="0">
              <a:solidFill>
                <a:srgbClr val="FFCC4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49016400"/>
              </p:ext>
            </p:extLst>
          </p:nvPr>
        </p:nvGraphicFramePr>
        <p:xfrm>
          <a:off x="426720" y="1645920"/>
          <a:ext cx="11297922" cy="4540835"/>
        </p:xfrm>
        <a:graphic>
          <a:graphicData uri="http://schemas.openxmlformats.org/drawingml/2006/table">
            <a:tbl>
              <a:tblPr firstRow="1" bandRow="1">
                <a:tableStyleId>{5940675A-B579-460E-94D1-54222C63F5DA}</a:tableStyleId>
              </a:tblPr>
              <a:tblGrid>
                <a:gridCol w="5648961"/>
                <a:gridCol w="5648961"/>
              </a:tblGrid>
              <a:tr h="627357">
                <a:tc>
                  <a:txBody>
                    <a:bodyPr/>
                    <a:lstStyle/>
                    <a:p>
                      <a:r>
                        <a:rPr lang="en-US" b="1" dirty="0" smtClean="0"/>
                        <a:t>INDUSTRY</a:t>
                      </a:r>
                      <a:endParaRPr lang="en-US" b="1" dirty="0"/>
                    </a:p>
                  </a:txBody>
                  <a:tcPr>
                    <a:solidFill>
                      <a:schemeClr val="accent1">
                        <a:lumMod val="20000"/>
                        <a:lumOff val="80000"/>
                      </a:schemeClr>
                    </a:solidFill>
                  </a:tcPr>
                </a:tc>
                <a:tc>
                  <a:txBody>
                    <a:bodyPr/>
                    <a:lstStyle/>
                    <a:p>
                      <a:r>
                        <a:rPr lang="en-US" b="1" dirty="0" smtClean="0"/>
                        <a:t>UNIVERSITY</a:t>
                      </a:r>
                      <a:endParaRPr lang="en-US" b="1" dirty="0"/>
                    </a:p>
                  </a:txBody>
                  <a:tcPr>
                    <a:solidFill>
                      <a:schemeClr val="accent1">
                        <a:lumMod val="20000"/>
                        <a:lumOff val="80000"/>
                      </a:schemeClr>
                    </a:solidFill>
                  </a:tcPr>
                </a:tc>
              </a:tr>
              <a:tr h="3913478">
                <a:tc>
                  <a:txBody>
                    <a:bodyPr/>
                    <a:lstStyle/>
                    <a:p>
                      <a:pPr marL="457200" indent="-457200" algn="l">
                        <a:buFont typeface="Arial" panose="020B0604020202020204" pitchFamily="34" charset="0"/>
                        <a:buChar char="•"/>
                      </a:pPr>
                      <a:r>
                        <a:rPr lang="en-US" dirty="0" smtClean="0"/>
                        <a:t>Often seeks</a:t>
                      </a:r>
                      <a:r>
                        <a:rPr lang="en-US" baseline="0" dirty="0" smtClean="0"/>
                        <a:t> to enhance and defend its commercial interest</a:t>
                      </a:r>
                    </a:p>
                    <a:p>
                      <a:pPr marL="457200" lvl="5" indent="-457200" algn="l">
                        <a:buFont typeface="Arial" panose="020B0604020202020204" pitchFamily="34" charset="0"/>
                        <a:buChar char="•"/>
                      </a:pPr>
                      <a:endParaRPr lang="en-US" dirty="0" smtClean="0"/>
                    </a:p>
                    <a:p>
                      <a:pPr marL="457200" lvl="5" indent="-457200" algn="l">
                        <a:buFont typeface="Arial" panose="020B0604020202020204" pitchFamily="34" charset="0"/>
                        <a:buChar char="•"/>
                      </a:pPr>
                      <a:r>
                        <a:rPr lang="en-US" dirty="0" smtClean="0"/>
                        <a:t>Exclusivity in the market</a:t>
                      </a:r>
                    </a:p>
                    <a:p>
                      <a:pPr marL="457200" lvl="5" indent="-457200" algn="l">
                        <a:buFont typeface="Arial" panose="020B0604020202020204" pitchFamily="34" charset="0"/>
                        <a:buChar char="•"/>
                      </a:pPr>
                      <a:endParaRPr lang="en-US" dirty="0" smtClean="0"/>
                    </a:p>
                    <a:p>
                      <a:pPr marL="457200" lvl="5" indent="-457200" algn="l">
                        <a:buFont typeface="Arial" panose="020B0604020202020204" pitchFamily="34" charset="0"/>
                        <a:buChar char="•"/>
                      </a:pPr>
                      <a:r>
                        <a:rPr lang="en-US" dirty="0" smtClean="0"/>
                        <a:t>In</a:t>
                      </a:r>
                      <a:r>
                        <a:rPr lang="en-US" baseline="0" dirty="0" smtClean="0"/>
                        <a:t> contract terms: securing the rights to any inventions that use its materials</a:t>
                      </a:r>
                      <a:endParaRPr lang="en-US" dirty="0"/>
                    </a:p>
                  </a:txBody>
                  <a:tcPr>
                    <a:solidFill>
                      <a:schemeClr val="accent1">
                        <a:lumMod val="20000"/>
                        <a:lumOff val="80000"/>
                      </a:schemeClr>
                    </a:solidFill>
                  </a:tcPr>
                </a:tc>
                <a:tc>
                  <a:txBody>
                    <a:bodyPr/>
                    <a:lstStyle/>
                    <a:p>
                      <a:pPr marL="457200" indent="-457200" algn="l">
                        <a:buFont typeface="Arial" panose="020B0604020202020204" pitchFamily="34" charset="0"/>
                        <a:buChar char="•"/>
                      </a:pPr>
                      <a:r>
                        <a:rPr lang="en-US" dirty="0" smtClean="0"/>
                        <a:t>Often seek to preserve the flow of information</a:t>
                      </a:r>
                      <a:r>
                        <a:rPr lang="en-US" baseline="0" dirty="0" smtClean="0"/>
                        <a:t> for public benefit</a:t>
                      </a:r>
                    </a:p>
                    <a:p>
                      <a:pPr marL="457200" indent="-457200" algn="l">
                        <a:buFont typeface="Arial" panose="020B0604020202020204" pitchFamily="34" charset="0"/>
                        <a:buChar char="•"/>
                      </a:pPr>
                      <a:endParaRPr lang="en-US" baseline="0" dirty="0" smtClean="0"/>
                    </a:p>
                    <a:p>
                      <a:pPr marL="457200" indent="-457200" algn="l">
                        <a:buFont typeface="Arial" panose="020B0604020202020204" pitchFamily="34" charset="0"/>
                        <a:buChar char="•"/>
                      </a:pPr>
                      <a:r>
                        <a:rPr lang="en-US" baseline="0" dirty="0" smtClean="0"/>
                        <a:t>Preserve the possibility for new knowledge to generate product or service from which public can benefit</a:t>
                      </a:r>
                      <a:endParaRPr lang="en-US" dirty="0"/>
                    </a:p>
                  </a:txBody>
                  <a:tcPr>
                    <a:solidFill>
                      <a:schemeClr val="accent1">
                        <a:lumMod val="20000"/>
                        <a:lumOff val="80000"/>
                      </a:schemeClr>
                    </a:solidFill>
                  </a:tcPr>
                </a:tc>
              </a:tr>
            </a:tbl>
          </a:graphicData>
        </a:graphic>
      </p:graphicFrame>
      <p:sp>
        <p:nvSpPr>
          <p:cNvPr id="5" name="Shape 102"/>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19</a:t>
            </a:r>
            <a:endParaRPr sz="2800" dirty="0">
              <a:solidFill>
                <a:srgbClr val="FFFFFF"/>
              </a:solidFill>
            </a:endParaRPr>
          </a:p>
        </p:txBody>
      </p:sp>
    </p:spTree>
    <p:extLst>
      <p:ext uri="{BB962C8B-B14F-4D97-AF65-F5344CB8AC3E}">
        <p14:creationId xmlns:p14="http://schemas.microsoft.com/office/powerpoint/2010/main" val="328414301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208500" y="1235527"/>
            <a:ext cx="13272116" cy="951409"/>
          </a:xfrm>
          <a:prstGeom prst="rect">
            <a:avLst/>
          </a:prstGeom>
        </p:spPr>
        <p:txBody>
          <a:bodyPr lIns="0" tIns="0" rIns="0" bIns="0">
            <a:normAutofit/>
          </a:bodyPr>
          <a:lstStyle/>
          <a:p>
            <a:pPr lvl="0" defTabSz="434340">
              <a:defRPr sz="1800">
                <a:solidFill>
                  <a:srgbClr val="000000"/>
                </a:solidFill>
              </a:defRPr>
            </a:pPr>
            <a:r>
              <a:rPr lang="en-US" sz="5400" dirty="0" smtClean="0">
                <a:solidFill>
                  <a:schemeClr val="bg1"/>
                </a:solidFill>
              </a:rPr>
              <a:t>Sponsored Programs Administration</a:t>
            </a:r>
            <a:endParaRPr sz="5400" dirty="0">
              <a:solidFill>
                <a:schemeClr val="bg1"/>
              </a:solidFill>
            </a:endParaRPr>
          </a:p>
        </p:txBody>
      </p:sp>
      <p:cxnSp>
        <p:nvCxnSpPr>
          <p:cNvPr id="3" name="Straight Connector 2"/>
          <p:cNvCxnSpPr/>
          <p:nvPr/>
        </p:nvCxnSpPr>
        <p:spPr>
          <a:xfrm flipV="1">
            <a:off x="470071" y="3138345"/>
            <a:ext cx="11341846" cy="5667"/>
          </a:xfrm>
          <a:prstGeom prst="line">
            <a:avLst/>
          </a:prstGeom>
          <a:noFill/>
          <a:ln w="101600" cap="sq">
            <a:solidFill>
              <a:srgbClr val="B01513"/>
            </a:solidFill>
            <a:prstDash val="solid"/>
            <a:bevel/>
          </a:ln>
          <a:effectLst/>
          <a:scene3d>
            <a:camera prst="orthographicFront"/>
            <a:lightRig rig="balanced" dir="t"/>
          </a:scene3d>
          <a:sp3d>
            <a:bevelT prst="relaxedInset"/>
            <a:bevelB prst="slope"/>
          </a:sp3d>
        </p:spPr>
        <p:style>
          <a:lnRef idx="0">
            <a:scrgbClr r="0" g="0" b="0"/>
          </a:lnRef>
          <a:fillRef idx="0">
            <a:scrgbClr r="0" g="0" b="0"/>
          </a:fillRef>
          <a:effectRef idx="0">
            <a:scrgbClr r="0" g="0" b="0"/>
          </a:effectRef>
          <a:fontRef idx="none"/>
        </p:style>
      </p:cxnSp>
      <p:sp>
        <p:nvSpPr>
          <p:cNvPr id="2" name="Text Placeholder 1"/>
          <p:cNvSpPr>
            <a:spLocks noGrp="1"/>
          </p:cNvSpPr>
          <p:nvPr>
            <p:ph type="body" idx="1"/>
          </p:nvPr>
        </p:nvSpPr>
        <p:spPr>
          <a:xfrm>
            <a:off x="346978" y="3381831"/>
            <a:ext cx="12192000" cy="2649691"/>
          </a:xfrm>
        </p:spPr>
        <p:txBody>
          <a:bodyPr>
            <a:noAutofit/>
          </a:bodyPr>
          <a:lstStyle/>
          <a:p>
            <a:r>
              <a:rPr lang="en-US" sz="2400" b="1" dirty="0" smtClean="0"/>
              <a:t>Patty </a:t>
            </a:r>
            <a:r>
              <a:rPr lang="en-US" sz="2400" b="1" dirty="0" err="1" smtClean="0"/>
              <a:t>yuhas</a:t>
            </a:r>
            <a:r>
              <a:rPr lang="en-US" sz="2400" b="1" dirty="0" smtClean="0"/>
              <a:t> </a:t>
            </a:r>
            <a:r>
              <a:rPr lang="en-US" sz="2400" b="1" dirty="0" err="1" smtClean="0"/>
              <a:t>kieleszewski</a:t>
            </a:r>
            <a:r>
              <a:rPr lang="en-US" sz="2400" b="1" dirty="0" smtClean="0"/>
              <a:t>: Associate Director</a:t>
            </a:r>
          </a:p>
          <a:p>
            <a:endParaRPr lang="en-US" sz="800" b="1" dirty="0" smtClean="0"/>
          </a:p>
          <a:p>
            <a:r>
              <a:rPr lang="en-US" sz="2400" b="1" dirty="0" err="1" smtClean="0"/>
              <a:t>Liane</a:t>
            </a:r>
            <a:r>
              <a:rPr lang="en-US" sz="2400" b="1" dirty="0" smtClean="0"/>
              <a:t> Howey: Grant &amp; Contract officer – clinical trials</a:t>
            </a:r>
          </a:p>
          <a:p>
            <a:endParaRPr lang="en-US" sz="800" b="1" dirty="0"/>
          </a:p>
          <a:p>
            <a:r>
              <a:rPr lang="en-US" sz="2400" b="1" dirty="0" err="1" smtClean="0"/>
              <a:t>Rissa</a:t>
            </a:r>
            <a:r>
              <a:rPr lang="en-US" sz="2400" b="1" dirty="0" smtClean="0"/>
              <a:t> long: Grant &amp; Contract officer - non-clinical trial agreements</a:t>
            </a:r>
          </a:p>
          <a:p>
            <a:endParaRPr lang="en-US" sz="800" b="1" dirty="0"/>
          </a:p>
          <a:p>
            <a:r>
              <a:rPr lang="en-US" sz="2400" b="1" dirty="0" smtClean="0"/>
              <a:t>Michael </a:t>
            </a:r>
            <a:r>
              <a:rPr lang="en-US" sz="2400" b="1" dirty="0" err="1" smtClean="0"/>
              <a:t>maher</a:t>
            </a:r>
            <a:r>
              <a:rPr lang="en-US" sz="2400" b="1" dirty="0" smtClean="0"/>
              <a:t>: grant &amp; contract officer - subcontracts/risk management</a:t>
            </a:r>
            <a:endParaRPr lang="en-US" sz="2400" b="1" dirty="0"/>
          </a:p>
        </p:txBody>
      </p:sp>
      <p:sp>
        <p:nvSpPr>
          <p:cNvPr id="4" name="TextBox 3"/>
          <p:cNvSpPr txBox="1"/>
          <p:nvPr/>
        </p:nvSpPr>
        <p:spPr>
          <a:xfrm>
            <a:off x="208500" y="2186936"/>
            <a:ext cx="1069616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5400" b="0" i="0" u="none" strike="noStrike" cap="none" spc="0" normalizeH="0" baseline="0" dirty="0" smtClean="0">
                <a:ln>
                  <a:noFill/>
                </a:ln>
                <a:solidFill>
                  <a:srgbClr val="FFCC49"/>
                </a:solidFill>
                <a:effectLst/>
                <a:uFillTx/>
                <a:latin typeface="Century Gothic"/>
                <a:ea typeface="Century Gothic"/>
                <a:cs typeface="Century Gothic"/>
                <a:sym typeface="Century Gothic"/>
              </a:rPr>
              <a:t>Contracts Group</a:t>
            </a:r>
            <a:endParaRPr kumimoji="0" lang="en-US" sz="5400" b="0" i="0" u="none" strike="noStrike" cap="none" spc="0" normalizeH="0" baseline="0" dirty="0">
              <a:ln>
                <a:noFill/>
              </a:ln>
              <a:solidFill>
                <a:srgbClr val="FFCC49"/>
              </a:solidFill>
              <a:effectLst/>
              <a:uFillTx/>
              <a:latin typeface="Century Gothic"/>
              <a:ea typeface="Century Gothic"/>
              <a:cs typeface="Century Gothic"/>
              <a:sym typeface="Century Gothic"/>
            </a:endParaRPr>
          </a:p>
        </p:txBody>
      </p:sp>
      <p:sp>
        <p:nvSpPr>
          <p:cNvPr id="6" name="Shape 91"/>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2</a:t>
            </a:r>
            <a:endParaRPr sz="2800" dirty="0">
              <a:solidFill>
                <a:srgbClr val="FFFFFF"/>
              </a:solidFill>
            </a:endParaRPr>
          </a:p>
        </p:txBody>
      </p:sp>
    </p:spTree>
    <p:extLst>
      <p:ext uri="{BB962C8B-B14F-4D97-AF65-F5344CB8AC3E}">
        <p14:creationId xmlns:p14="http://schemas.microsoft.com/office/powerpoint/2010/main" val="18761767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3906" y="1268163"/>
            <a:ext cx="11269226" cy="4797425"/>
          </a:xfrm>
        </p:spPr>
        <p:txBody>
          <a:bodyPr>
            <a:noAutofit/>
          </a:bodyPr>
          <a:lstStyle/>
          <a:p>
            <a:pPr>
              <a:buClr>
                <a:srgbClr val="00B0F0"/>
              </a:buClr>
            </a:pPr>
            <a:r>
              <a:rPr lang="en-US" sz="2400" b="1" dirty="0" smtClean="0"/>
              <a:t>Licensing Rights to Intellectual Property</a:t>
            </a:r>
          </a:p>
          <a:p>
            <a:pPr lvl="1">
              <a:buClr>
                <a:srgbClr val="00B0F0"/>
              </a:buClr>
            </a:pPr>
            <a:r>
              <a:rPr lang="en-US" sz="2400" dirty="0" smtClean="0"/>
              <a:t>A company providing materials typically expects access and rights to resulting intellectual property</a:t>
            </a:r>
          </a:p>
          <a:p>
            <a:pPr lvl="2">
              <a:buClr>
                <a:srgbClr val="00B0F0"/>
              </a:buClr>
            </a:pPr>
            <a:r>
              <a:rPr lang="en-US" sz="2400" dirty="0" smtClean="0"/>
              <a:t>Overbearing and overreaching rights in initial draft WSU cannot accept</a:t>
            </a:r>
          </a:p>
          <a:p>
            <a:pPr lvl="2">
              <a:buClr>
                <a:srgbClr val="00B0F0"/>
              </a:buClr>
            </a:pPr>
            <a:endParaRPr lang="en-US" sz="900" dirty="0"/>
          </a:p>
          <a:p>
            <a:pPr>
              <a:buClr>
                <a:srgbClr val="00B0F0"/>
              </a:buClr>
            </a:pPr>
            <a:r>
              <a:rPr lang="en-US" sz="2400" b="1" dirty="0" smtClean="0"/>
              <a:t>Licensing terms must be written to ensure</a:t>
            </a:r>
          </a:p>
          <a:p>
            <a:pPr lvl="1">
              <a:buClr>
                <a:srgbClr val="00B0F0"/>
              </a:buClr>
            </a:pPr>
            <a:r>
              <a:rPr lang="en-US" sz="2400" dirty="0" smtClean="0"/>
              <a:t>Rights of any research sponsor are protected</a:t>
            </a:r>
          </a:p>
          <a:p>
            <a:pPr lvl="1">
              <a:buClr>
                <a:srgbClr val="00B0F0"/>
              </a:buClr>
            </a:pPr>
            <a:r>
              <a:rPr lang="en-US" sz="2400" dirty="0" smtClean="0"/>
              <a:t>Company will diligently develop intellectual property for public use</a:t>
            </a:r>
          </a:p>
          <a:p>
            <a:pPr lvl="1">
              <a:buClr>
                <a:srgbClr val="00B0F0"/>
              </a:buClr>
            </a:pPr>
            <a:r>
              <a:rPr lang="en-US" sz="2400" dirty="0" smtClean="0"/>
              <a:t>WSU receives fair compensation for its contributions</a:t>
            </a:r>
          </a:p>
          <a:p>
            <a:pPr lvl="1">
              <a:buClr>
                <a:srgbClr val="00B0F0"/>
              </a:buClr>
            </a:pPr>
            <a:r>
              <a:rPr lang="en-US" sz="2400" dirty="0" smtClean="0"/>
              <a:t>WSU retains the right to use any results and IP for academic research use</a:t>
            </a:r>
            <a:endParaRPr lang="en-US" sz="2400" dirty="0"/>
          </a:p>
        </p:txBody>
      </p:sp>
      <p:sp>
        <p:nvSpPr>
          <p:cNvPr id="4" name="Title 1"/>
          <p:cNvSpPr>
            <a:spLocks noGrp="1"/>
          </p:cNvSpPr>
          <p:nvPr>
            <p:ph type="title"/>
          </p:nvPr>
        </p:nvSpPr>
        <p:spPr>
          <a:xfrm>
            <a:off x="603906" y="0"/>
            <a:ext cx="9404724" cy="1607857"/>
          </a:xfrm>
        </p:spPr>
        <p:txBody>
          <a:bodyPr/>
          <a:lstStyle/>
          <a:p>
            <a:r>
              <a:rPr lang="en-US" sz="4400" dirty="0" smtClean="0">
                <a:solidFill>
                  <a:srgbClr val="FFCC49"/>
                </a:solidFill>
              </a:rPr>
              <a:t>Factors Affecting Negotiation</a:t>
            </a:r>
            <a:endParaRPr lang="en-US" sz="4400" dirty="0">
              <a:solidFill>
                <a:srgbClr val="FFCC49"/>
              </a:solidFill>
            </a:endParaRPr>
          </a:p>
        </p:txBody>
      </p:sp>
      <p:sp>
        <p:nvSpPr>
          <p:cNvPr id="5" name="Shape 102"/>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20</a:t>
            </a:r>
            <a:endParaRPr sz="2800" dirty="0">
              <a:solidFill>
                <a:srgbClr val="FFFFFF"/>
              </a:solidFill>
            </a:endParaRPr>
          </a:p>
        </p:txBody>
      </p:sp>
    </p:spTree>
    <p:extLst>
      <p:ext uri="{BB962C8B-B14F-4D97-AF65-F5344CB8AC3E}">
        <p14:creationId xmlns:p14="http://schemas.microsoft.com/office/powerpoint/2010/main" val="395178281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3907" y="1101420"/>
            <a:ext cx="11184819" cy="4797425"/>
          </a:xfrm>
        </p:spPr>
        <p:txBody>
          <a:bodyPr>
            <a:noAutofit/>
          </a:bodyPr>
          <a:lstStyle/>
          <a:p>
            <a:pPr>
              <a:buClr>
                <a:srgbClr val="00B0F0"/>
              </a:buClr>
            </a:pPr>
            <a:r>
              <a:rPr lang="en-US" sz="2600" b="1" dirty="0" smtClean="0"/>
              <a:t>Confidentiality</a:t>
            </a:r>
          </a:p>
          <a:p>
            <a:pPr lvl="1">
              <a:buClr>
                <a:srgbClr val="00B0F0"/>
              </a:buClr>
            </a:pPr>
            <a:r>
              <a:rPr lang="en-US" sz="2600" dirty="0" smtClean="0"/>
              <a:t>“Confidential Information” may include research results, including data</a:t>
            </a:r>
          </a:p>
          <a:p>
            <a:pPr lvl="1">
              <a:buClr>
                <a:srgbClr val="00B0F0"/>
              </a:buClr>
            </a:pPr>
            <a:endParaRPr lang="en-US" sz="900" dirty="0" smtClean="0"/>
          </a:p>
          <a:p>
            <a:pPr lvl="1">
              <a:buClr>
                <a:srgbClr val="00B0F0"/>
              </a:buClr>
            </a:pPr>
            <a:r>
              <a:rPr lang="en-US" sz="2600" dirty="0" smtClean="0"/>
              <a:t>If a specific carve out, or </a:t>
            </a:r>
            <a:r>
              <a:rPr lang="en-US" sz="2600" dirty="0"/>
              <a:t>secondary agreement based on </a:t>
            </a:r>
            <a:r>
              <a:rPr lang="en-US" sz="2600" dirty="0" smtClean="0"/>
              <a:t>the </a:t>
            </a:r>
            <a:r>
              <a:rPr lang="en-US" sz="2600" dirty="0"/>
              <a:t>primary </a:t>
            </a:r>
            <a:r>
              <a:rPr lang="en-US" sz="2600" dirty="0" smtClean="0"/>
              <a:t>agreement, is not included for publication purposes, the recipient is not able to publish</a:t>
            </a:r>
            <a:br>
              <a:rPr lang="en-US" sz="2600" dirty="0" smtClean="0"/>
            </a:br>
            <a:endParaRPr lang="en-US" sz="2600" dirty="0" smtClean="0"/>
          </a:p>
          <a:p>
            <a:pPr lvl="1">
              <a:buClr>
                <a:srgbClr val="00B0F0"/>
              </a:buClr>
            </a:pPr>
            <a:r>
              <a:rPr lang="en-US" sz="2600" dirty="0" smtClean="0"/>
              <a:t>Information shared by the sponsor along with material may be protected as confidential by WSU in certain circumstances</a:t>
            </a:r>
          </a:p>
          <a:p>
            <a:pPr lvl="2">
              <a:buClr>
                <a:srgbClr val="00B0F0"/>
              </a:buClr>
            </a:pPr>
            <a:r>
              <a:rPr lang="en-US" sz="2600" dirty="0" smtClean="0"/>
              <a:t>Identified as confidential at time of disclosure</a:t>
            </a:r>
          </a:p>
          <a:p>
            <a:pPr lvl="2">
              <a:buClr>
                <a:srgbClr val="00B0F0"/>
              </a:buClr>
            </a:pPr>
            <a:r>
              <a:rPr lang="en-US" sz="2600" dirty="0" smtClean="0"/>
              <a:t>Duration of confidentiality is reasonable</a:t>
            </a:r>
            <a:endParaRPr lang="en-US" sz="2600" dirty="0"/>
          </a:p>
        </p:txBody>
      </p:sp>
      <p:sp>
        <p:nvSpPr>
          <p:cNvPr id="4" name="Title 1"/>
          <p:cNvSpPr>
            <a:spLocks noGrp="1"/>
          </p:cNvSpPr>
          <p:nvPr>
            <p:ph type="title"/>
          </p:nvPr>
        </p:nvSpPr>
        <p:spPr>
          <a:xfrm>
            <a:off x="603907" y="1"/>
            <a:ext cx="9404724" cy="984738"/>
          </a:xfrm>
        </p:spPr>
        <p:txBody>
          <a:bodyPr/>
          <a:lstStyle/>
          <a:p>
            <a:r>
              <a:rPr lang="en-US" sz="4400" dirty="0" smtClean="0">
                <a:solidFill>
                  <a:srgbClr val="FFCC49"/>
                </a:solidFill>
              </a:rPr>
              <a:t>Factors Affecting Negotiation</a:t>
            </a:r>
            <a:endParaRPr lang="en-US" sz="4400" dirty="0">
              <a:solidFill>
                <a:srgbClr val="FFCC49"/>
              </a:solidFill>
            </a:endParaRPr>
          </a:p>
        </p:txBody>
      </p:sp>
      <p:sp>
        <p:nvSpPr>
          <p:cNvPr id="5" name="Shape 102"/>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21</a:t>
            </a:r>
            <a:endParaRPr sz="2800" dirty="0">
              <a:solidFill>
                <a:srgbClr val="FFFFFF"/>
              </a:solidFill>
            </a:endParaRPr>
          </a:p>
        </p:txBody>
      </p:sp>
    </p:spTree>
    <p:extLst>
      <p:ext uri="{BB962C8B-B14F-4D97-AF65-F5344CB8AC3E}">
        <p14:creationId xmlns:p14="http://schemas.microsoft.com/office/powerpoint/2010/main" val="402252719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4" y="243840"/>
            <a:ext cx="9404724" cy="968119"/>
          </a:xfrm>
        </p:spPr>
        <p:txBody>
          <a:bodyPr/>
          <a:lstStyle/>
          <a:p>
            <a:r>
              <a:rPr lang="en-US" dirty="0" smtClean="0">
                <a:solidFill>
                  <a:srgbClr val="FFCC49"/>
                </a:solidFill>
              </a:rPr>
              <a:t>Factors Affecting Negotiation</a:t>
            </a:r>
            <a:endParaRPr lang="en-US" dirty="0">
              <a:solidFill>
                <a:srgbClr val="FFCC49"/>
              </a:solidFill>
            </a:endParaRPr>
          </a:p>
        </p:txBody>
      </p:sp>
      <p:sp>
        <p:nvSpPr>
          <p:cNvPr id="3" name="Text Placeholder 2"/>
          <p:cNvSpPr>
            <a:spLocks noGrp="1"/>
          </p:cNvSpPr>
          <p:nvPr>
            <p:ph type="body" idx="1"/>
          </p:nvPr>
        </p:nvSpPr>
        <p:spPr>
          <a:xfrm>
            <a:off x="518971" y="2060575"/>
            <a:ext cx="9447457" cy="4797425"/>
          </a:xfrm>
        </p:spPr>
        <p:txBody>
          <a:bodyPr>
            <a:normAutofit/>
          </a:bodyPr>
          <a:lstStyle/>
          <a:p>
            <a:pPr>
              <a:buClr>
                <a:srgbClr val="00B0F0"/>
              </a:buClr>
            </a:pPr>
            <a:r>
              <a:rPr lang="en-US" sz="3600" dirty="0" smtClean="0"/>
              <a:t>Warranties</a:t>
            </a:r>
          </a:p>
          <a:p>
            <a:pPr>
              <a:buClr>
                <a:srgbClr val="00B0F0"/>
              </a:buClr>
            </a:pPr>
            <a:r>
              <a:rPr lang="en-US" sz="3600" dirty="0" smtClean="0"/>
              <a:t>Indemnification</a:t>
            </a:r>
          </a:p>
          <a:p>
            <a:pPr>
              <a:buClr>
                <a:srgbClr val="00B0F0"/>
              </a:buClr>
            </a:pPr>
            <a:r>
              <a:rPr lang="en-US" sz="3600" dirty="0" smtClean="0"/>
              <a:t>Governing Law/Jurisdiction</a:t>
            </a:r>
          </a:p>
          <a:p>
            <a:pPr>
              <a:buClr>
                <a:srgbClr val="00B0F0"/>
              </a:buClr>
            </a:pPr>
            <a:r>
              <a:rPr lang="en-US" sz="3600" dirty="0" smtClean="0"/>
              <a:t>Lack of review or proper negotiation</a:t>
            </a:r>
          </a:p>
          <a:p>
            <a:pPr lvl="1">
              <a:buClr>
                <a:srgbClr val="00B0F0"/>
              </a:buClr>
            </a:pPr>
            <a:r>
              <a:rPr lang="en-US" sz="3600" dirty="0" smtClean="0"/>
              <a:t>Subjects WSU and/or PI to increased liability</a:t>
            </a:r>
            <a:endParaRPr lang="en-US" sz="3600" dirty="0"/>
          </a:p>
        </p:txBody>
      </p:sp>
      <p:pic>
        <p:nvPicPr>
          <p:cNvPr id="1026" name="Picture 2" descr="http://www.you-can-learn-basic-employee-rights.com/images/employee-contract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43813">
            <a:off x="8173374" y="1869314"/>
            <a:ext cx="3143250" cy="2219326"/>
          </a:xfrm>
          <a:prstGeom prst="rect">
            <a:avLst/>
          </a:prstGeom>
          <a:noFill/>
          <a:effectLst>
            <a:glow rad="1028700">
              <a:srgbClr val="FFC000">
                <a:alpha val="57000"/>
              </a:srgbClr>
            </a:glow>
          </a:effectLst>
          <a:extLst>
            <a:ext uri="{909E8E84-426E-40DD-AFC4-6F175D3DCCD1}">
              <a14:hiddenFill xmlns:a14="http://schemas.microsoft.com/office/drawing/2010/main">
                <a:solidFill>
                  <a:srgbClr val="FFFFFF"/>
                </a:solidFill>
              </a14:hiddenFill>
            </a:ext>
          </a:extLst>
        </p:spPr>
      </p:pic>
      <p:sp>
        <p:nvSpPr>
          <p:cNvPr id="5" name="Shape 102"/>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22</a:t>
            </a:r>
            <a:endParaRPr sz="2800" dirty="0">
              <a:solidFill>
                <a:srgbClr val="FFFFFF"/>
              </a:solidFill>
            </a:endParaRPr>
          </a:p>
        </p:txBody>
      </p:sp>
    </p:spTree>
    <p:extLst>
      <p:ext uri="{BB962C8B-B14F-4D97-AF65-F5344CB8AC3E}">
        <p14:creationId xmlns:p14="http://schemas.microsoft.com/office/powerpoint/2010/main" val="151314739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4" y="243840"/>
            <a:ext cx="9404724" cy="968119"/>
          </a:xfrm>
        </p:spPr>
        <p:txBody>
          <a:bodyPr/>
          <a:lstStyle/>
          <a:p>
            <a:r>
              <a:rPr lang="en-US" dirty="0" smtClean="0">
                <a:solidFill>
                  <a:srgbClr val="FFCC49"/>
                </a:solidFill>
              </a:rPr>
              <a:t>Factors Affecting Negotiation</a:t>
            </a:r>
            <a:endParaRPr lang="en-US" dirty="0">
              <a:solidFill>
                <a:srgbClr val="FFCC49"/>
              </a:solidFill>
            </a:endParaRPr>
          </a:p>
        </p:txBody>
      </p:sp>
      <p:sp>
        <p:nvSpPr>
          <p:cNvPr id="3" name="Text Placeholder 2"/>
          <p:cNvSpPr>
            <a:spLocks noGrp="1"/>
          </p:cNvSpPr>
          <p:nvPr>
            <p:ph type="body" idx="1"/>
          </p:nvPr>
        </p:nvSpPr>
        <p:spPr>
          <a:xfrm>
            <a:off x="344827" y="1210580"/>
            <a:ext cx="11706496" cy="5378386"/>
          </a:xfrm>
        </p:spPr>
        <p:txBody>
          <a:bodyPr>
            <a:noAutofit/>
          </a:bodyPr>
          <a:lstStyle/>
          <a:p>
            <a:pPr>
              <a:buClr>
                <a:srgbClr val="00B0F0"/>
              </a:buClr>
            </a:pPr>
            <a:r>
              <a:rPr lang="en-US" sz="2300" b="1" dirty="0" smtClean="0"/>
              <a:t>Warranties</a:t>
            </a:r>
          </a:p>
          <a:p>
            <a:pPr>
              <a:buClr>
                <a:srgbClr val="00B0F0"/>
              </a:buClr>
            </a:pPr>
            <a:endParaRPr lang="en-US" sz="800" dirty="0"/>
          </a:p>
          <a:p>
            <a:pPr>
              <a:buClr>
                <a:srgbClr val="00B0F0"/>
              </a:buClr>
              <a:buFont typeface="Wingdings" panose="05000000000000000000" pitchFamily="2" charset="2"/>
              <a:buChar char="§"/>
            </a:pPr>
            <a:r>
              <a:rPr lang="en-US" sz="2300" dirty="0"/>
              <a:t>It is difficult to provide warranties for research, as results cannot be predicted.  </a:t>
            </a:r>
            <a:endParaRPr lang="en-US" sz="2300" dirty="0" smtClean="0"/>
          </a:p>
          <a:p>
            <a:pPr>
              <a:buClr>
                <a:srgbClr val="00B0F0"/>
              </a:buClr>
              <a:buFont typeface="Wingdings" panose="05000000000000000000" pitchFamily="2" charset="2"/>
              <a:buChar char="§"/>
            </a:pPr>
            <a:endParaRPr lang="en-US" sz="800" dirty="0"/>
          </a:p>
          <a:p>
            <a:pPr>
              <a:buClr>
                <a:srgbClr val="00B0F0"/>
              </a:buClr>
              <a:buFont typeface="Wingdings" panose="05000000000000000000" pitchFamily="2" charset="2"/>
              <a:buChar char="§"/>
            </a:pPr>
            <a:r>
              <a:rPr lang="en-US" sz="2300" dirty="0"/>
              <a:t>Warranties are difficult to implement, since one person’s research differs from another</a:t>
            </a:r>
            <a:r>
              <a:rPr lang="en-US" sz="2300" dirty="0" smtClean="0"/>
              <a:t>.</a:t>
            </a:r>
          </a:p>
          <a:p>
            <a:pPr>
              <a:buClr>
                <a:srgbClr val="00B0F0"/>
              </a:buClr>
              <a:buFont typeface="Wingdings" panose="05000000000000000000" pitchFamily="2" charset="2"/>
              <a:buChar char="§"/>
            </a:pPr>
            <a:endParaRPr lang="en-US" sz="800" dirty="0"/>
          </a:p>
          <a:p>
            <a:pPr>
              <a:buClr>
                <a:srgbClr val="00B0F0"/>
              </a:buClr>
              <a:buFont typeface="Wingdings" panose="05000000000000000000" pitchFamily="2" charset="2"/>
              <a:buChar char="§"/>
            </a:pPr>
            <a:r>
              <a:rPr lang="en-US" sz="2300" dirty="0"/>
              <a:t>It is extremely difficult to establish “product”, in the general sense of a warranty</a:t>
            </a:r>
            <a:r>
              <a:rPr lang="en-US" sz="2300" dirty="0" smtClean="0"/>
              <a:t>.</a:t>
            </a:r>
          </a:p>
          <a:p>
            <a:pPr>
              <a:buClr>
                <a:srgbClr val="00B0F0"/>
              </a:buClr>
              <a:buFont typeface="Wingdings" panose="05000000000000000000" pitchFamily="2" charset="2"/>
              <a:buChar char="§"/>
            </a:pPr>
            <a:endParaRPr lang="en-US" sz="800" dirty="0"/>
          </a:p>
          <a:p>
            <a:pPr>
              <a:buClr>
                <a:srgbClr val="00B0F0"/>
              </a:buClr>
              <a:buFont typeface="Wingdings" panose="05000000000000000000" pitchFamily="2" charset="2"/>
              <a:buChar char="§"/>
            </a:pPr>
            <a:r>
              <a:rPr lang="en-US" sz="2300" dirty="0"/>
              <a:t>A sponsor should be responsible for commercial use of the results WSU provides, but WSU cannot warrant that they are fit for any particular use</a:t>
            </a:r>
            <a:r>
              <a:rPr lang="en-US" sz="2300" dirty="0" smtClean="0"/>
              <a:t>.</a:t>
            </a:r>
          </a:p>
          <a:p>
            <a:pPr>
              <a:buClr>
                <a:srgbClr val="00B0F0"/>
              </a:buClr>
              <a:buFont typeface="Wingdings" panose="05000000000000000000" pitchFamily="2" charset="2"/>
              <a:buChar char="§"/>
            </a:pPr>
            <a:endParaRPr lang="en-US" sz="800" dirty="0"/>
          </a:p>
          <a:p>
            <a:pPr>
              <a:buClr>
                <a:srgbClr val="00B0F0"/>
              </a:buClr>
              <a:buFont typeface="Wingdings" panose="05000000000000000000" pitchFamily="2" charset="2"/>
              <a:buChar char="§"/>
            </a:pPr>
            <a:r>
              <a:rPr lang="en-US" sz="2300" dirty="0"/>
              <a:t>On the other hand, if may be appropriate to ask for warranties from the sponsor, if for example they are supplying a drug, a device, or other equipment. </a:t>
            </a:r>
          </a:p>
          <a:p>
            <a:pPr>
              <a:buFont typeface="Arial" panose="020B0604020202020204" pitchFamily="34" charset="0"/>
              <a:buChar char="•"/>
            </a:pPr>
            <a:endParaRPr lang="en-US" sz="2300" dirty="0"/>
          </a:p>
          <a:p>
            <a:pPr marL="0" indent="0">
              <a:buClr>
                <a:srgbClr val="00B0F0"/>
              </a:buClr>
              <a:buNone/>
            </a:pPr>
            <a:endParaRPr lang="en-US" sz="2300" dirty="0" smtClean="0"/>
          </a:p>
        </p:txBody>
      </p:sp>
      <p:sp>
        <p:nvSpPr>
          <p:cNvPr id="5" name="Shape 102"/>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23</a:t>
            </a:r>
            <a:endParaRPr sz="2800" dirty="0">
              <a:solidFill>
                <a:srgbClr val="FFFFFF"/>
              </a:solidFill>
            </a:endParaRPr>
          </a:p>
        </p:txBody>
      </p:sp>
    </p:spTree>
    <p:extLst>
      <p:ext uri="{BB962C8B-B14F-4D97-AF65-F5344CB8AC3E}">
        <p14:creationId xmlns:p14="http://schemas.microsoft.com/office/powerpoint/2010/main" val="375134739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50" y="104921"/>
            <a:ext cx="9404724" cy="968119"/>
          </a:xfrm>
        </p:spPr>
        <p:txBody>
          <a:bodyPr/>
          <a:lstStyle/>
          <a:p>
            <a:r>
              <a:rPr lang="en-US" dirty="0" smtClean="0">
                <a:solidFill>
                  <a:srgbClr val="FFCC49"/>
                </a:solidFill>
              </a:rPr>
              <a:t>Factors Affecting Negotiation</a:t>
            </a:r>
            <a:endParaRPr lang="en-US" dirty="0">
              <a:solidFill>
                <a:srgbClr val="FFCC49"/>
              </a:solidFill>
            </a:endParaRPr>
          </a:p>
        </p:txBody>
      </p:sp>
      <p:sp>
        <p:nvSpPr>
          <p:cNvPr id="3" name="Text Placeholder 2"/>
          <p:cNvSpPr>
            <a:spLocks noGrp="1"/>
          </p:cNvSpPr>
          <p:nvPr>
            <p:ph type="body" idx="1"/>
          </p:nvPr>
        </p:nvSpPr>
        <p:spPr>
          <a:xfrm>
            <a:off x="344827" y="1210580"/>
            <a:ext cx="11706496" cy="5378386"/>
          </a:xfrm>
        </p:spPr>
        <p:txBody>
          <a:bodyPr>
            <a:noAutofit/>
          </a:bodyPr>
          <a:lstStyle/>
          <a:p>
            <a:pPr>
              <a:buFont typeface="Arial" panose="020B0604020202020204" pitchFamily="34" charset="0"/>
              <a:buChar char="•"/>
            </a:pPr>
            <a:endParaRPr lang="en-US" sz="2300" dirty="0"/>
          </a:p>
          <a:p>
            <a:pPr marL="0" indent="0">
              <a:buClr>
                <a:srgbClr val="00B0F0"/>
              </a:buClr>
              <a:buNone/>
            </a:pPr>
            <a:endParaRPr lang="en-US" sz="2300" dirty="0" smtClean="0"/>
          </a:p>
        </p:txBody>
      </p:sp>
      <p:sp>
        <p:nvSpPr>
          <p:cNvPr id="5" name="Shape 102"/>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24</a:t>
            </a:r>
            <a:endParaRPr sz="2800" dirty="0">
              <a:solidFill>
                <a:srgbClr val="FFFFFF"/>
              </a:solidFill>
            </a:endParaRPr>
          </a:p>
        </p:txBody>
      </p:sp>
      <p:sp>
        <p:nvSpPr>
          <p:cNvPr id="4" name="Rectangle 3"/>
          <p:cNvSpPr/>
          <p:nvPr/>
        </p:nvSpPr>
        <p:spPr>
          <a:xfrm>
            <a:off x="344827" y="969386"/>
            <a:ext cx="11706496" cy="5663089"/>
          </a:xfrm>
          <a:prstGeom prst="rect">
            <a:avLst/>
          </a:prstGeom>
        </p:spPr>
        <p:txBody>
          <a:bodyPr wrap="square">
            <a:spAutoFit/>
          </a:bodyPr>
          <a:lstStyle/>
          <a:p>
            <a:pPr marL="342900" indent="-342900">
              <a:buClr>
                <a:srgbClr val="00B0F0"/>
              </a:buClr>
              <a:buFont typeface="Century Gothic" panose="020B0502020202020204" pitchFamily="34" charset="0"/>
              <a:buChar char="►"/>
            </a:pPr>
            <a:r>
              <a:rPr lang="en-US" sz="2300" b="1" dirty="0" smtClean="0">
                <a:solidFill>
                  <a:schemeClr val="bg1"/>
                </a:solidFill>
              </a:rPr>
              <a:t>Indemnification</a:t>
            </a:r>
          </a:p>
          <a:p>
            <a:pPr marL="342900" indent="-342900">
              <a:buClr>
                <a:srgbClr val="00B0F0"/>
              </a:buClr>
              <a:buFont typeface="Century Gothic" panose="020B0502020202020204" pitchFamily="34" charset="0"/>
              <a:buChar char="►"/>
            </a:pPr>
            <a:endParaRPr lang="en-US" sz="800" b="1" dirty="0" smtClean="0">
              <a:solidFill>
                <a:schemeClr val="bg1"/>
              </a:solidFill>
            </a:endParaRPr>
          </a:p>
          <a:p>
            <a:pPr marL="342900" indent="-342900">
              <a:buClr>
                <a:srgbClr val="00B0F0"/>
              </a:buClr>
              <a:buFont typeface="Wingdings" panose="05000000000000000000" pitchFamily="2" charset="2"/>
              <a:buChar char="§"/>
            </a:pPr>
            <a:r>
              <a:rPr lang="en-US" sz="2300" dirty="0" smtClean="0">
                <a:solidFill>
                  <a:schemeClr val="bg1"/>
                </a:solidFill>
              </a:rPr>
              <a:t>Indemnification </a:t>
            </a:r>
            <a:r>
              <a:rPr lang="en-US" sz="2300" dirty="0">
                <a:solidFill>
                  <a:schemeClr val="bg1"/>
                </a:solidFill>
              </a:rPr>
              <a:t>is defined as a protection against loss or liability resulting from third party </a:t>
            </a:r>
            <a:r>
              <a:rPr lang="en-US" sz="2300" dirty="0" smtClean="0">
                <a:solidFill>
                  <a:schemeClr val="bg1"/>
                </a:solidFill>
              </a:rPr>
              <a:t>claims</a:t>
            </a:r>
          </a:p>
          <a:p>
            <a:pPr marL="342900" indent="-342900">
              <a:buClr>
                <a:srgbClr val="00B0F0"/>
              </a:buClr>
              <a:buFont typeface="Wingdings" panose="05000000000000000000" pitchFamily="2" charset="2"/>
              <a:buChar char="§"/>
            </a:pPr>
            <a:endParaRPr lang="en-US" sz="800" dirty="0">
              <a:solidFill>
                <a:schemeClr val="bg1"/>
              </a:solidFill>
            </a:endParaRPr>
          </a:p>
          <a:p>
            <a:pPr marL="342900" indent="-342900">
              <a:buClr>
                <a:srgbClr val="00B0F0"/>
              </a:buClr>
              <a:buFont typeface="Wingdings" panose="05000000000000000000" pitchFamily="2" charset="2"/>
              <a:buChar char="§"/>
            </a:pPr>
            <a:r>
              <a:rPr lang="en-US" sz="2300" dirty="0">
                <a:solidFill>
                  <a:schemeClr val="bg1"/>
                </a:solidFill>
              </a:rPr>
              <a:t>WSU requests to be indemnified by Sponsors when performing work on sponsored projects, and tries to limit its own indemnification obligations under an agreement. (reference Michigan Constitution, Article 9, Section 17, Michigan Attorney General Opinion #5683</a:t>
            </a:r>
            <a:r>
              <a:rPr lang="en-US" sz="2300" dirty="0" smtClean="0">
                <a:solidFill>
                  <a:schemeClr val="bg1"/>
                </a:solidFill>
              </a:rPr>
              <a:t>)</a:t>
            </a:r>
          </a:p>
          <a:p>
            <a:pPr marL="342900" indent="-342900">
              <a:buClr>
                <a:srgbClr val="00B0F0"/>
              </a:buClr>
              <a:buFont typeface="Wingdings" panose="05000000000000000000" pitchFamily="2" charset="2"/>
              <a:buChar char="§"/>
            </a:pPr>
            <a:endParaRPr lang="en-US" sz="800" dirty="0">
              <a:solidFill>
                <a:schemeClr val="bg1"/>
              </a:solidFill>
            </a:endParaRPr>
          </a:p>
          <a:p>
            <a:pPr marL="342900" indent="-342900">
              <a:buClr>
                <a:srgbClr val="00B0F0"/>
              </a:buClr>
              <a:buFont typeface="Wingdings" panose="05000000000000000000" pitchFamily="2" charset="2"/>
              <a:buChar char="§"/>
            </a:pPr>
            <a:r>
              <a:rPr lang="en-US" sz="2300" dirty="0">
                <a:solidFill>
                  <a:schemeClr val="bg1"/>
                </a:solidFill>
              </a:rPr>
              <a:t>It requires one contracting party to respond to certain legal responsibilities of the other party in the event expenses, liability, loss, or damage as a result of the performance of a sponsored </a:t>
            </a:r>
            <a:r>
              <a:rPr lang="en-US" sz="2300" dirty="0" smtClean="0">
                <a:solidFill>
                  <a:schemeClr val="bg1"/>
                </a:solidFill>
              </a:rPr>
              <a:t>project</a:t>
            </a:r>
          </a:p>
          <a:p>
            <a:pPr marL="342900" indent="-342900">
              <a:buClr>
                <a:srgbClr val="00B0F0"/>
              </a:buClr>
              <a:buFont typeface="Wingdings" panose="05000000000000000000" pitchFamily="2" charset="2"/>
              <a:buChar char="§"/>
            </a:pPr>
            <a:endParaRPr lang="en-US" sz="800" dirty="0">
              <a:solidFill>
                <a:schemeClr val="bg1"/>
              </a:solidFill>
            </a:endParaRPr>
          </a:p>
          <a:p>
            <a:pPr marL="342900" indent="-342900">
              <a:buClr>
                <a:srgbClr val="00B0F0"/>
              </a:buClr>
              <a:buFont typeface="Wingdings" panose="05000000000000000000" pitchFamily="2" charset="2"/>
              <a:buChar char="§"/>
            </a:pPr>
            <a:r>
              <a:rPr lang="en-US" sz="2300" dirty="0">
                <a:solidFill>
                  <a:schemeClr val="bg1"/>
                </a:solidFill>
              </a:rPr>
              <a:t>There can be a significant financial commitment involved with accepting an indemnification </a:t>
            </a:r>
            <a:r>
              <a:rPr lang="en-US" sz="2300" dirty="0" smtClean="0">
                <a:solidFill>
                  <a:schemeClr val="bg1"/>
                </a:solidFill>
              </a:rPr>
              <a:t>obligation</a:t>
            </a:r>
          </a:p>
          <a:p>
            <a:pPr marL="342900" indent="-342900">
              <a:buClr>
                <a:srgbClr val="00B0F0"/>
              </a:buClr>
              <a:buFont typeface="Wingdings" panose="05000000000000000000" pitchFamily="2" charset="2"/>
              <a:buChar char="§"/>
            </a:pPr>
            <a:endParaRPr lang="en-US" sz="800" dirty="0">
              <a:solidFill>
                <a:schemeClr val="bg1"/>
              </a:solidFill>
            </a:endParaRPr>
          </a:p>
          <a:p>
            <a:pPr marL="342900" indent="-342900">
              <a:buClr>
                <a:srgbClr val="00B0F0"/>
              </a:buClr>
              <a:buFont typeface="Wingdings" panose="05000000000000000000" pitchFamily="2" charset="2"/>
              <a:buChar char="§"/>
            </a:pPr>
            <a:r>
              <a:rPr lang="en-US" sz="2300" dirty="0">
                <a:solidFill>
                  <a:schemeClr val="bg1"/>
                </a:solidFill>
              </a:rPr>
              <a:t>As a State Institution, we have constitutional limitations on our ability to indemnify.  (reference Michigan Constitution, Article 9, Section 17</a:t>
            </a:r>
            <a:r>
              <a:rPr lang="en-US" sz="2300" dirty="0" smtClean="0">
                <a:solidFill>
                  <a:schemeClr val="bg1"/>
                </a:solidFill>
              </a:rPr>
              <a:t>)</a:t>
            </a:r>
            <a:endParaRPr lang="en-US" sz="2300" dirty="0">
              <a:solidFill>
                <a:schemeClr val="bg1"/>
              </a:solidFill>
            </a:endParaRPr>
          </a:p>
        </p:txBody>
      </p:sp>
    </p:spTree>
    <p:extLst>
      <p:ext uri="{BB962C8B-B14F-4D97-AF65-F5344CB8AC3E}">
        <p14:creationId xmlns:p14="http://schemas.microsoft.com/office/powerpoint/2010/main" val="18227059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50" y="104921"/>
            <a:ext cx="9404724" cy="968119"/>
          </a:xfrm>
        </p:spPr>
        <p:txBody>
          <a:bodyPr/>
          <a:lstStyle/>
          <a:p>
            <a:r>
              <a:rPr lang="en-US" dirty="0" smtClean="0">
                <a:solidFill>
                  <a:srgbClr val="FFCC49"/>
                </a:solidFill>
              </a:rPr>
              <a:t>Factors Affecting Negotiation</a:t>
            </a:r>
            <a:endParaRPr lang="en-US" dirty="0">
              <a:solidFill>
                <a:srgbClr val="FFCC49"/>
              </a:solidFill>
            </a:endParaRPr>
          </a:p>
        </p:txBody>
      </p:sp>
      <p:sp>
        <p:nvSpPr>
          <p:cNvPr id="3" name="Text Placeholder 2"/>
          <p:cNvSpPr>
            <a:spLocks noGrp="1"/>
          </p:cNvSpPr>
          <p:nvPr>
            <p:ph type="body" idx="1"/>
          </p:nvPr>
        </p:nvSpPr>
        <p:spPr>
          <a:xfrm>
            <a:off x="344827" y="1210580"/>
            <a:ext cx="11706496" cy="5378386"/>
          </a:xfrm>
        </p:spPr>
        <p:txBody>
          <a:bodyPr>
            <a:noAutofit/>
          </a:bodyPr>
          <a:lstStyle/>
          <a:p>
            <a:pPr>
              <a:buFont typeface="Arial" panose="020B0604020202020204" pitchFamily="34" charset="0"/>
              <a:buChar char="•"/>
            </a:pPr>
            <a:endParaRPr lang="en-US" sz="2300" dirty="0"/>
          </a:p>
          <a:p>
            <a:pPr marL="0" indent="0">
              <a:buClr>
                <a:srgbClr val="00B0F0"/>
              </a:buClr>
              <a:buNone/>
            </a:pPr>
            <a:endParaRPr lang="en-US" sz="2300" dirty="0" smtClean="0"/>
          </a:p>
        </p:txBody>
      </p:sp>
      <p:sp>
        <p:nvSpPr>
          <p:cNvPr id="5" name="Shape 102"/>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25</a:t>
            </a:r>
            <a:endParaRPr sz="2800" dirty="0">
              <a:solidFill>
                <a:srgbClr val="FFFFFF"/>
              </a:solidFill>
            </a:endParaRPr>
          </a:p>
        </p:txBody>
      </p:sp>
      <p:sp>
        <p:nvSpPr>
          <p:cNvPr id="4" name="Rectangle 3"/>
          <p:cNvSpPr/>
          <p:nvPr/>
        </p:nvSpPr>
        <p:spPr>
          <a:xfrm>
            <a:off x="344827" y="1220203"/>
            <a:ext cx="11706496" cy="4154984"/>
          </a:xfrm>
          <a:prstGeom prst="rect">
            <a:avLst/>
          </a:prstGeom>
        </p:spPr>
        <p:txBody>
          <a:bodyPr wrap="square">
            <a:spAutoFit/>
          </a:bodyPr>
          <a:lstStyle/>
          <a:p>
            <a:pPr marL="342900" indent="-342900">
              <a:buClr>
                <a:srgbClr val="00B0F0"/>
              </a:buClr>
              <a:buFont typeface="Century Gothic" panose="020B0502020202020204" pitchFamily="34" charset="0"/>
              <a:buChar char="►"/>
            </a:pPr>
            <a:r>
              <a:rPr lang="en-US" sz="2400" b="1" dirty="0" smtClean="0">
                <a:solidFill>
                  <a:schemeClr val="bg1"/>
                </a:solidFill>
              </a:rPr>
              <a:t>Governing Law and Jurisdiction</a:t>
            </a:r>
          </a:p>
          <a:p>
            <a:pPr marL="342900" indent="-342900">
              <a:buClr>
                <a:srgbClr val="00B0F0"/>
              </a:buClr>
              <a:buFont typeface="Century Gothic" panose="020B0502020202020204" pitchFamily="34" charset="0"/>
              <a:buChar char="►"/>
            </a:pPr>
            <a:endParaRPr lang="en-US" sz="2400" b="1" dirty="0" smtClean="0">
              <a:solidFill>
                <a:schemeClr val="bg1"/>
              </a:solidFill>
            </a:endParaRPr>
          </a:p>
          <a:p>
            <a:pPr marL="342900" indent="-342900">
              <a:buClr>
                <a:srgbClr val="00B0F0"/>
              </a:buClr>
              <a:buFont typeface="Wingdings" panose="05000000000000000000" pitchFamily="2" charset="2"/>
              <a:buChar char="§"/>
            </a:pPr>
            <a:r>
              <a:rPr lang="en-US" sz="2400" dirty="0" smtClean="0">
                <a:solidFill>
                  <a:schemeClr val="bg1"/>
                </a:solidFill>
              </a:rPr>
              <a:t>Wayne State University is a public university entitled to certain protections under state law, including the ability to be sued only in the Michigan Court of Claims (MCL 600.6419</a:t>
            </a:r>
          </a:p>
          <a:p>
            <a:pPr marL="342900" indent="-342900">
              <a:buClr>
                <a:srgbClr val="00B0F0"/>
              </a:buClr>
              <a:buFont typeface="Wingdings" panose="05000000000000000000" pitchFamily="2" charset="2"/>
              <a:buChar char="§"/>
            </a:pPr>
            <a:endParaRPr lang="en-US" sz="2400" dirty="0">
              <a:solidFill>
                <a:schemeClr val="bg1"/>
              </a:solidFill>
            </a:endParaRPr>
          </a:p>
          <a:p>
            <a:pPr marL="342900" indent="-342900">
              <a:buClr>
                <a:srgbClr val="00B0F0"/>
              </a:buClr>
              <a:buFont typeface="Wingdings" panose="05000000000000000000" pitchFamily="2" charset="2"/>
              <a:buChar char="§"/>
            </a:pPr>
            <a:r>
              <a:rPr lang="en-US" sz="2400" dirty="0" smtClean="0">
                <a:solidFill>
                  <a:schemeClr val="bg1"/>
                </a:solidFill>
              </a:rPr>
              <a:t>Most often we can “remain silent” on an issue if the other party cannot agree to be bound by Michigan law</a:t>
            </a:r>
          </a:p>
          <a:p>
            <a:pPr marL="342900" indent="-342900">
              <a:buClr>
                <a:srgbClr val="00B0F0"/>
              </a:buClr>
              <a:buFont typeface="Wingdings" panose="05000000000000000000" pitchFamily="2" charset="2"/>
              <a:buChar char="§"/>
            </a:pPr>
            <a:endParaRPr lang="en-US" sz="2400" dirty="0">
              <a:solidFill>
                <a:schemeClr val="bg1"/>
              </a:solidFill>
            </a:endParaRPr>
          </a:p>
          <a:p>
            <a:pPr marL="342900" indent="-342900">
              <a:buClr>
                <a:srgbClr val="00B0F0"/>
              </a:buClr>
              <a:buFont typeface="Wingdings" panose="05000000000000000000" pitchFamily="2" charset="2"/>
              <a:buChar char="§"/>
            </a:pPr>
            <a:r>
              <a:rPr lang="en-US" sz="2400" dirty="0" smtClean="0">
                <a:solidFill>
                  <a:schemeClr val="bg1"/>
                </a:solidFill>
              </a:rPr>
              <a:t>If WSU were to be sued in another state or country, it would cost the University more funds than the worth of the contract</a:t>
            </a:r>
            <a:endParaRPr lang="en-US" sz="2400" dirty="0">
              <a:solidFill>
                <a:schemeClr val="bg1"/>
              </a:solidFill>
            </a:endParaRPr>
          </a:p>
        </p:txBody>
      </p:sp>
    </p:spTree>
    <p:extLst>
      <p:ext uri="{BB962C8B-B14F-4D97-AF65-F5344CB8AC3E}">
        <p14:creationId xmlns:p14="http://schemas.microsoft.com/office/powerpoint/2010/main" val="349406519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50" y="104921"/>
            <a:ext cx="9404724" cy="968119"/>
          </a:xfrm>
        </p:spPr>
        <p:txBody>
          <a:bodyPr/>
          <a:lstStyle/>
          <a:p>
            <a:r>
              <a:rPr lang="en-US" dirty="0" smtClean="0">
                <a:solidFill>
                  <a:srgbClr val="FFCC49"/>
                </a:solidFill>
              </a:rPr>
              <a:t>Factors Affecting Negotiation</a:t>
            </a:r>
            <a:endParaRPr lang="en-US" dirty="0">
              <a:solidFill>
                <a:srgbClr val="FFCC49"/>
              </a:solidFill>
            </a:endParaRPr>
          </a:p>
        </p:txBody>
      </p:sp>
      <p:sp>
        <p:nvSpPr>
          <p:cNvPr id="3" name="Text Placeholder 2"/>
          <p:cNvSpPr>
            <a:spLocks noGrp="1"/>
          </p:cNvSpPr>
          <p:nvPr>
            <p:ph type="body" idx="1"/>
          </p:nvPr>
        </p:nvSpPr>
        <p:spPr>
          <a:xfrm>
            <a:off x="344827" y="1210580"/>
            <a:ext cx="11706496" cy="5378386"/>
          </a:xfrm>
        </p:spPr>
        <p:txBody>
          <a:bodyPr>
            <a:noAutofit/>
          </a:bodyPr>
          <a:lstStyle/>
          <a:p>
            <a:pPr>
              <a:buFont typeface="Arial" panose="020B0604020202020204" pitchFamily="34" charset="0"/>
              <a:buChar char="•"/>
            </a:pPr>
            <a:endParaRPr lang="en-US" sz="2300" dirty="0"/>
          </a:p>
          <a:p>
            <a:pPr marL="0" indent="0">
              <a:buClr>
                <a:srgbClr val="00B0F0"/>
              </a:buClr>
              <a:buNone/>
            </a:pPr>
            <a:endParaRPr lang="en-US" sz="2300" dirty="0" smtClean="0"/>
          </a:p>
        </p:txBody>
      </p:sp>
      <p:sp>
        <p:nvSpPr>
          <p:cNvPr id="5" name="Shape 102"/>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26</a:t>
            </a:r>
            <a:endParaRPr sz="2800" dirty="0">
              <a:solidFill>
                <a:srgbClr val="FFFFFF"/>
              </a:solidFill>
            </a:endParaRPr>
          </a:p>
        </p:txBody>
      </p:sp>
      <p:sp>
        <p:nvSpPr>
          <p:cNvPr id="4" name="Rectangle 3"/>
          <p:cNvSpPr/>
          <p:nvPr/>
        </p:nvSpPr>
        <p:spPr>
          <a:xfrm>
            <a:off x="344827" y="1220203"/>
            <a:ext cx="11706496" cy="3539430"/>
          </a:xfrm>
          <a:prstGeom prst="rect">
            <a:avLst/>
          </a:prstGeom>
        </p:spPr>
        <p:txBody>
          <a:bodyPr wrap="square">
            <a:spAutoFit/>
          </a:bodyPr>
          <a:lstStyle/>
          <a:p>
            <a:pPr marL="342900" indent="-342900">
              <a:buClr>
                <a:srgbClr val="00B0F0"/>
              </a:buClr>
              <a:buFont typeface="Century Gothic" panose="020B0502020202020204" pitchFamily="34" charset="0"/>
              <a:buChar char="►"/>
            </a:pPr>
            <a:r>
              <a:rPr lang="en-US" sz="3200" b="1" dirty="0" smtClean="0">
                <a:solidFill>
                  <a:schemeClr val="bg1"/>
                </a:solidFill>
              </a:rPr>
              <a:t>Reporting Terms</a:t>
            </a:r>
          </a:p>
          <a:p>
            <a:pPr marL="342900" indent="-342900">
              <a:buClr>
                <a:srgbClr val="00B0F0"/>
              </a:buClr>
              <a:buFont typeface="Century Gothic" panose="020B0502020202020204" pitchFamily="34" charset="0"/>
              <a:buChar char="►"/>
            </a:pPr>
            <a:endParaRPr lang="en-US" sz="3200" b="1" dirty="0" smtClean="0">
              <a:solidFill>
                <a:schemeClr val="bg1"/>
              </a:solidFill>
            </a:endParaRPr>
          </a:p>
          <a:p>
            <a:pPr marL="342900" indent="-342900">
              <a:buClr>
                <a:srgbClr val="00B0F0"/>
              </a:buClr>
              <a:buFont typeface="Wingdings" panose="05000000000000000000" pitchFamily="2" charset="2"/>
              <a:buChar char="§"/>
            </a:pPr>
            <a:r>
              <a:rPr lang="en-US" sz="3200" dirty="0" smtClean="0">
                <a:solidFill>
                  <a:schemeClr val="bg1"/>
                </a:solidFill>
              </a:rPr>
              <a:t>Due dates</a:t>
            </a:r>
          </a:p>
          <a:p>
            <a:pPr marL="342900" indent="-342900">
              <a:buClr>
                <a:srgbClr val="00B0F0"/>
              </a:buClr>
              <a:buFont typeface="Wingdings" panose="05000000000000000000" pitchFamily="2" charset="2"/>
              <a:buChar char="§"/>
            </a:pPr>
            <a:endParaRPr lang="en-US" sz="3200" dirty="0">
              <a:solidFill>
                <a:schemeClr val="bg1"/>
              </a:solidFill>
            </a:endParaRPr>
          </a:p>
          <a:p>
            <a:pPr marL="342900" indent="-342900">
              <a:buClr>
                <a:srgbClr val="00B0F0"/>
              </a:buClr>
              <a:buFont typeface="Wingdings" panose="05000000000000000000" pitchFamily="2" charset="2"/>
              <a:buChar char="§"/>
            </a:pPr>
            <a:r>
              <a:rPr lang="en-US" sz="3200" dirty="0" smtClean="0">
                <a:solidFill>
                  <a:schemeClr val="bg1"/>
                </a:solidFill>
              </a:rPr>
              <a:t>Acceptable frequency</a:t>
            </a:r>
          </a:p>
          <a:p>
            <a:pPr marL="342900" indent="-342900">
              <a:buClr>
                <a:srgbClr val="00B0F0"/>
              </a:buClr>
              <a:buFont typeface="Wingdings" panose="05000000000000000000" pitchFamily="2" charset="2"/>
              <a:buChar char="§"/>
            </a:pPr>
            <a:endParaRPr lang="en-US" sz="3200" dirty="0">
              <a:solidFill>
                <a:schemeClr val="bg1"/>
              </a:solidFill>
            </a:endParaRPr>
          </a:p>
          <a:p>
            <a:pPr marL="342900" indent="-342900">
              <a:buClr>
                <a:srgbClr val="00B0F0"/>
              </a:buClr>
              <a:buFont typeface="Wingdings" panose="05000000000000000000" pitchFamily="2" charset="2"/>
              <a:buChar char="§"/>
            </a:pPr>
            <a:r>
              <a:rPr lang="en-US" sz="3200" dirty="0" smtClean="0">
                <a:solidFill>
                  <a:schemeClr val="bg1"/>
                </a:solidFill>
              </a:rPr>
              <a:t>Level of required detail for invoices</a:t>
            </a:r>
            <a:endParaRPr lang="en-US" sz="3200" dirty="0">
              <a:solidFill>
                <a:schemeClr val="bg1"/>
              </a:solidFill>
            </a:endParaRPr>
          </a:p>
        </p:txBody>
      </p:sp>
    </p:spTree>
    <p:extLst>
      <p:ext uri="{BB962C8B-B14F-4D97-AF65-F5344CB8AC3E}">
        <p14:creationId xmlns:p14="http://schemas.microsoft.com/office/powerpoint/2010/main" val="227868713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50" y="104921"/>
            <a:ext cx="9404724" cy="968119"/>
          </a:xfrm>
        </p:spPr>
        <p:txBody>
          <a:bodyPr/>
          <a:lstStyle/>
          <a:p>
            <a:r>
              <a:rPr lang="en-US" dirty="0" smtClean="0">
                <a:solidFill>
                  <a:srgbClr val="FFCC49"/>
                </a:solidFill>
              </a:rPr>
              <a:t>Factors Affecting Negotiation</a:t>
            </a:r>
            <a:endParaRPr lang="en-US" dirty="0">
              <a:solidFill>
                <a:srgbClr val="FFCC49"/>
              </a:solidFill>
            </a:endParaRPr>
          </a:p>
        </p:txBody>
      </p:sp>
      <p:sp>
        <p:nvSpPr>
          <p:cNvPr id="3" name="Text Placeholder 2"/>
          <p:cNvSpPr>
            <a:spLocks noGrp="1"/>
          </p:cNvSpPr>
          <p:nvPr>
            <p:ph type="body" idx="1"/>
          </p:nvPr>
        </p:nvSpPr>
        <p:spPr>
          <a:xfrm>
            <a:off x="344827" y="1210580"/>
            <a:ext cx="11706496" cy="5378386"/>
          </a:xfrm>
        </p:spPr>
        <p:txBody>
          <a:bodyPr>
            <a:noAutofit/>
          </a:bodyPr>
          <a:lstStyle/>
          <a:p>
            <a:pPr>
              <a:buFont typeface="Arial" panose="020B0604020202020204" pitchFamily="34" charset="0"/>
              <a:buChar char="•"/>
            </a:pPr>
            <a:endParaRPr lang="en-US" sz="2300" dirty="0"/>
          </a:p>
          <a:p>
            <a:pPr marL="0" indent="0">
              <a:buClr>
                <a:srgbClr val="00B0F0"/>
              </a:buClr>
              <a:buNone/>
            </a:pPr>
            <a:endParaRPr lang="en-US" sz="2300" dirty="0" smtClean="0"/>
          </a:p>
        </p:txBody>
      </p:sp>
      <p:sp>
        <p:nvSpPr>
          <p:cNvPr id="5" name="Shape 102"/>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27</a:t>
            </a:r>
            <a:endParaRPr sz="2800" dirty="0">
              <a:solidFill>
                <a:srgbClr val="FFFFFF"/>
              </a:solidFill>
            </a:endParaRPr>
          </a:p>
        </p:txBody>
      </p:sp>
      <p:sp>
        <p:nvSpPr>
          <p:cNvPr id="4" name="Rectangle 3"/>
          <p:cNvSpPr/>
          <p:nvPr/>
        </p:nvSpPr>
        <p:spPr>
          <a:xfrm>
            <a:off x="344827" y="1220203"/>
            <a:ext cx="11706496" cy="3539430"/>
          </a:xfrm>
          <a:prstGeom prst="rect">
            <a:avLst/>
          </a:prstGeom>
        </p:spPr>
        <p:txBody>
          <a:bodyPr wrap="square">
            <a:spAutoFit/>
          </a:bodyPr>
          <a:lstStyle/>
          <a:p>
            <a:pPr marL="342900" indent="-342900">
              <a:buClr>
                <a:srgbClr val="00B0F0"/>
              </a:buClr>
              <a:buFont typeface="Century Gothic" panose="020B0502020202020204" pitchFamily="34" charset="0"/>
              <a:buChar char="►"/>
            </a:pPr>
            <a:r>
              <a:rPr lang="en-US" sz="3200" b="1" dirty="0" smtClean="0">
                <a:solidFill>
                  <a:schemeClr val="bg1"/>
                </a:solidFill>
              </a:rPr>
              <a:t>Financial Issues</a:t>
            </a:r>
          </a:p>
          <a:p>
            <a:pPr marL="342900" indent="-342900">
              <a:buClr>
                <a:srgbClr val="00B0F0"/>
              </a:buClr>
              <a:buFont typeface="Century Gothic" panose="020B0502020202020204" pitchFamily="34" charset="0"/>
              <a:buChar char="►"/>
            </a:pPr>
            <a:endParaRPr lang="en-US" sz="3200" b="1" dirty="0" smtClean="0">
              <a:solidFill>
                <a:schemeClr val="bg1"/>
              </a:solidFill>
            </a:endParaRPr>
          </a:p>
          <a:p>
            <a:pPr marL="342900" indent="-342900">
              <a:buClr>
                <a:srgbClr val="00B0F0"/>
              </a:buClr>
              <a:buFont typeface="Wingdings" panose="05000000000000000000" pitchFamily="2" charset="2"/>
              <a:buChar char="§"/>
            </a:pPr>
            <a:r>
              <a:rPr lang="en-US" sz="3200" dirty="0" smtClean="0">
                <a:solidFill>
                  <a:schemeClr val="bg1"/>
                </a:solidFill>
              </a:rPr>
              <a:t>U.S. dollars as currency of payment</a:t>
            </a:r>
          </a:p>
          <a:p>
            <a:pPr marL="342900" indent="-342900">
              <a:buClr>
                <a:srgbClr val="00B0F0"/>
              </a:buClr>
              <a:buFont typeface="Wingdings" panose="05000000000000000000" pitchFamily="2" charset="2"/>
              <a:buChar char="§"/>
            </a:pPr>
            <a:endParaRPr lang="en-US" sz="3200" dirty="0">
              <a:solidFill>
                <a:schemeClr val="bg1"/>
              </a:solidFill>
            </a:endParaRPr>
          </a:p>
          <a:p>
            <a:pPr marL="342900" indent="-342900">
              <a:buClr>
                <a:srgbClr val="00B0F0"/>
              </a:buClr>
              <a:buFont typeface="Wingdings" panose="05000000000000000000" pitchFamily="2" charset="2"/>
              <a:buChar char="§"/>
            </a:pPr>
            <a:r>
              <a:rPr lang="en-US" sz="3200" dirty="0" smtClean="0">
                <a:solidFill>
                  <a:schemeClr val="bg1"/>
                </a:solidFill>
              </a:rPr>
              <a:t>Acceptable frequency and breakdown of payments</a:t>
            </a:r>
          </a:p>
          <a:p>
            <a:pPr marL="342900" indent="-342900">
              <a:buClr>
                <a:srgbClr val="00B0F0"/>
              </a:buClr>
              <a:buFont typeface="Wingdings" panose="05000000000000000000" pitchFamily="2" charset="2"/>
              <a:buChar char="§"/>
            </a:pPr>
            <a:endParaRPr lang="en-US" sz="3200" dirty="0">
              <a:solidFill>
                <a:schemeClr val="bg1"/>
              </a:solidFill>
            </a:endParaRPr>
          </a:p>
          <a:p>
            <a:pPr marL="342900" indent="-342900">
              <a:buClr>
                <a:srgbClr val="00B0F0"/>
              </a:buClr>
              <a:buFont typeface="Wingdings" panose="05000000000000000000" pitchFamily="2" charset="2"/>
              <a:buChar char="§"/>
            </a:pPr>
            <a:r>
              <a:rPr lang="en-US" sz="3200" dirty="0" smtClean="0">
                <a:solidFill>
                  <a:schemeClr val="bg1"/>
                </a:solidFill>
              </a:rPr>
              <a:t>Indirect cost rate</a:t>
            </a:r>
            <a:endParaRPr lang="en-US" sz="3200" dirty="0">
              <a:solidFill>
                <a:schemeClr val="bg1"/>
              </a:solidFill>
            </a:endParaRPr>
          </a:p>
        </p:txBody>
      </p:sp>
    </p:spTree>
    <p:extLst>
      <p:ext uri="{BB962C8B-B14F-4D97-AF65-F5344CB8AC3E}">
        <p14:creationId xmlns:p14="http://schemas.microsoft.com/office/powerpoint/2010/main" val="298524828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6110" y="1252192"/>
            <a:ext cx="11223505" cy="4621069"/>
          </a:xfrm>
        </p:spPr>
        <p:txBody>
          <a:bodyPr>
            <a:normAutofit fontScale="85000" lnSpcReduction="20000"/>
          </a:bodyPr>
          <a:lstStyle/>
          <a:p>
            <a:pPr>
              <a:buClr>
                <a:srgbClr val="00B0F0"/>
              </a:buClr>
            </a:pPr>
            <a:r>
              <a:rPr lang="en-US" sz="3600" b="1" dirty="0" smtClean="0"/>
              <a:t>Export Control</a:t>
            </a:r>
          </a:p>
          <a:p>
            <a:pPr lvl="1">
              <a:buClr>
                <a:srgbClr val="00B0F0"/>
              </a:buClr>
              <a:buFont typeface="Wingdings" panose="05000000000000000000" pitchFamily="2" charset="2"/>
              <a:buChar char="§"/>
            </a:pPr>
            <a:endParaRPr lang="en-US" sz="3600" dirty="0" smtClean="0"/>
          </a:p>
          <a:p>
            <a:pPr lvl="1">
              <a:buClr>
                <a:srgbClr val="00B0F0"/>
              </a:buClr>
              <a:buFont typeface="Wingdings" panose="05000000000000000000" pitchFamily="2" charset="2"/>
              <a:buChar char="§"/>
            </a:pPr>
            <a:r>
              <a:rPr lang="en-US" sz="3600" dirty="0" smtClean="0"/>
              <a:t>Materials received from or shipped to a foreign country may require an import/export control license</a:t>
            </a:r>
          </a:p>
          <a:p>
            <a:pPr lvl="1">
              <a:buClr>
                <a:srgbClr val="00B0F0"/>
              </a:buClr>
              <a:buFont typeface="Wingdings" panose="05000000000000000000" pitchFamily="2" charset="2"/>
              <a:buChar char="§"/>
            </a:pPr>
            <a:endParaRPr lang="en-US" sz="3600" dirty="0" smtClean="0"/>
          </a:p>
          <a:p>
            <a:pPr lvl="1">
              <a:buClr>
                <a:srgbClr val="00B0F0"/>
              </a:buClr>
              <a:buFont typeface="Wingdings" panose="05000000000000000000" pitchFamily="2" charset="2"/>
              <a:buChar char="§"/>
            </a:pPr>
            <a:r>
              <a:rPr lang="en-US" sz="3600" dirty="0" smtClean="0"/>
              <a:t>Individuals may be personally liable for violations of export control laws</a:t>
            </a:r>
          </a:p>
          <a:p>
            <a:pPr lvl="2">
              <a:buClr>
                <a:srgbClr val="00B0F0"/>
              </a:buClr>
              <a:buFont typeface="Courier New" panose="02070309020205020404" pitchFamily="49" charset="0"/>
              <a:buChar char="o"/>
            </a:pPr>
            <a:r>
              <a:rPr lang="en-US" sz="3600" dirty="0" smtClean="0"/>
              <a:t>Subject to fines</a:t>
            </a:r>
          </a:p>
          <a:p>
            <a:pPr lvl="2">
              <a:buClr>
                <a:srgbClr val="00B0F0"/>
              </a:buClr>
              <a:buFont typeface="Courier New" panose="02070309020205020404" pitchFamily="49" charset="0"/>
              <a:buChar char="o"/>
            </a:pPr>
            <a:r>
              <a:rPr lang="en-US" sz="3600" dirty="0" smtClean="0"/>
              <a:t>Both civil and criminal penalties</a:t>
            </a:r>
            <a:endParaRPr lang="en-US" sz="3600" dirty="0"/>
          </a:p>
        </p:txBody>
      </p:sp>
      <p:sp>
        <p:nvSpPr>
          <p:cNvPr id="4" name="Title 1"/>
          <p:cNvSpPr>
            <a:spLocks noGrp="1"/>
          </p:cNvSpPr>
          <p:nvPr>
            <p:ph type="title"/>
          </p:nvPr>
        </p:nvSpPr>
        <p:spPr>
          <a:xfrm>
            <a:off x="646110" y="0"/>
            <a:ext cx="9404724" cy="1607857"/>
          </a:xfrm>
        </p:spPr>
        <p:txBody>
          <a:bodyPr/>
          <a:lstStyle/>
          <a:p>
            <a:r>
              <a:rPr lang="en-US" sz="4400" dirty="0" smtClean="0">
                <a:solidFill>
                  <a:srgbClr val="FFCC49"/>
                </a:solidFill>
              </a:rPr>
              <a:t>Factors Affecting Negotiation</a:t>
            </a:r>
            <a:endParaRPr lang="en-US" sz="4400" dirty="0">
              <a:solidFill>
                <a:srgbClr val="FFCC49"/>
              </a:solidFill>
            </a:endParaRPr>
          </a:p>
        </p:txBody>
      </p:sp>
      <p:sp>
        <p:nvSpPr>
          <p:cNvPr id="5" name="Shape 102"/>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28</a:t>
            </a:r>
            <a:endParaRPr sz="2800" dirty="0">
              <a:solidFill>
                <a:srgbClr val="FFFFFF"/>
              </a:solidFill>
            </a:endParaRPr>
          </a:p>
        </p:txBody>
      </p:sp>
    </p:spTree>
    <p:extLst>
      <p:ext uri="{BB962C8B-B14F-4D97-AF65-F5344CB8AC3E}">
        <p14:creationId xmlns:p14="http://schemas.microsoft.com/office/powerpoint/2010/main" val="418434331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487848" y="88593"/>
            <a:ext cx="9404724" cy="1426406"/>
          </a:xfrm>
          <a:prstGeom prst="rect">
            <a:avLst/>
          </a:prstGeom>
        </p:spPr>
        <p:txBody>
          <a:bodyPr/>
          <a:lstStyle/>
          <a:p>
            <a:pPr lvl="0"/>
            <a:r>
              <a:rPr lang="en-US" sz="4400" dirty="0">
                <a:solidFill>
                  <a:srgbClr val="FFCC49"/>
                </a:solidFill>
              </a:rPr>
              <a:t>What Do I Need to Process a Contract Through </a:t>
            </a:r>
            <a:r>
              <a:rPr lang="en-US" sz="4400" dirty="0" smtClean="0">
                <a:solidFill>
                  <a:srgbClr val="FFCC49"/>
                </a:solidFill>
              </a:rPr>
              <a:t>SPA?</a:t>
            </a:r>
            <a:endParaRPr sz="4400" dirty="0">
              <a:solidFill>
                <a:srgbClr val="FFCC49"/>
              </a:solidFill>
            </a:endParaRPr>
          </a:p>
        </p:txBody>
      </p:sp>
      <p:sp>
        <p:nvSpPr>
          <p:cNvPr id="121" name="Shape 121"/>
          <p:cNvSpPr>
            <a:spLocks noGrp="1"/>
          </p:cNvSpPr>
          <p:nvPr>
            <p:ph type="body" idx="1"/>
          </p:nvPr>
        </p:nvSpPr>
        <p:spPr>
          <a:xfrm>
            <a:off x="487848" y="4745417"/>
            <a:ext cx="11223506" cy="602139"/>
          </a:xfrm>
          <a:prstGeom prst="rect">
            <a:avLst/>
          </a:prstGeom>
        </p:spPr>
        <p:txBody>
          <a:bodyPr>
            <a:normAutofit fontScale="25000" lnSpcReduction="20000"/>
          </a:bodyPr>
          <a:lstStyle/>
          <a:p>
            <a:pPr marL="342900" lvl="0" indent="-342900">
              <a:buClr>
                <a:srgbClr val="00B0F0"/>
              </a:buClr>
              <a:buFont typeface="Century Gothic" panose="020B0502020202020204" pitchFamily="34" charset="0"/>
              <a:buChar char="►"/>
            </a:pPr>
            <a:r>
              <a:rPr lang="en-US" sz="14400" dirty="0" smtClean="0"/>
              <a:t>A completed </a:t>
            </a:r>
            <a:r>
              <a:rPr lang="en-US" sz="14400" dirty="0" err="1" smtClean="0"/>
              <a:t>eProp</a:t>
            </a:r>
            <a:r>
              <a:rPr lang="en-US" sz="14400" dirty="0" smtClean="0"/>
              <a:t> submission</a:t>
            </a:r>
          </a:p>
          <a:p>
            <a:pPr marL="342900" lvl="0" indent="-342900">
              <a:buClr>
                <a:srgbClr val="00B0F0"/>
              </a:buClr>
              <a:buFont typeface="Century Gothic" panose="020B0502020202020204" pitchFamily="34" charset="0"/>
              <a:buChar char="►"/>
            </a:pPr>
            <a:endParaRPr lang="en-US" sz="14400" dirty="0"/>
          </a:p>
          <a:p>
            <a:pPr marL="342900" lvl="0" indent="-342900">
              <a:buClr>
                <a:srgbClr val="00B0F0"/>
              </a:buClr>
              <a:buFont typeface="Century Gothic" panose="020B0502020202020204" pitchFamily="34" charset="0"/>
              <a:buChar char="►"/>
            </a:pPr>
            <a:r>
              <a:rPr lang="en-US" sz="14400" dirty="0" smtClean="0"/>
              <a:t>An affirmation memo signed by the Principal Investigator</a:t>
            </a:r>
          </a:p>
          <a:p>
            <a:pPr marL="342900" lvl="0" indent="-342900">
              <a:buClr>
                <a:srgbClr val="00B0F0"/>
              </a:buClr>
              <a:buFont typeface="Century Gothic" panose="020B0502020202020204" pitchFamily="34" charset="0"/>
              <a:buChar char="►"/>
            </a:pPr>
            <a:endParaRPr lang="en-US" sz="14400" dirty="0"/>
          </a:p>
          <a:p>
            <a:pPr marL="342900" lvl="0" indent="-342900">
              <a:buClr>
                <a:srgbClr val="00B0F0"/>
              </a:buClr>
              <a:buFont typeface="Century Gothic" panose="020B0502020202020204" pitchFamily="34" charset="0"/>
              <a:buChar char="►"/>
            </a:pPr>
            <a:r>
              <a:rPr lang="en-US" sz="14400" dirty="0" smtClean="0"/>
              <a:t>A completed checklist</a:t>
            </a:r>
            <a:endParaRPr sz="14400" dirty="0"/>
          </a:p>
        </p:txBody>
      </p:sp>
      <p:sp>
        <p:nvSpPr>
          <p:cNvPr id="122" name="Shape 12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29</a:t>
            </a:fld>
            <a:endParaRPr sz="2800">
              <a:solidFill>
                <a:srgbClr val="FFFFFF"/>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89" y="1351128"/>
            <a:ext cx="11015944" cy="5056496"/>
          </a:xfrm>
          <a:prstGeom prst="rect">
            <a:avLst/>
          </a:prstGeom>
        </p:spPr>
      </p:pic>
      <p:sp>
        <p:nvSpPr>
          <p:cNvPr id="8" name="Shape 91"/>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3</a:t>
            </a:r>
            <a:endParaRPr sz="2800" dirty="0">
              <a:solidFill>
                <a:srgbClr val="FFFFFF"/>
              </a:solidFill>
            </a:endParaRPr>
          </a:p>
        </p:txBody>
      </p:sp>
    </p:spTree>
    <p:extLst>
      <p:ext uri="{BB962C8B-B14F-4D97-AF65-F5344CB8AC3E}">
        <p14:creationId xmlns:p14="http://schemas.microsoft.com/office/powerpoint/2010/main" val="226290893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487848" y="88593"/>
            <a:ext cx="9404724" cy="1426406"/>
          </a:xfrm>
          <a:prstGeom prst="rect">
            <a:avLst/>
          </a:prstGeom>
        </p:spPr>
        <p:txBody>
          <a:bodyPr/>
          <a:lstStyle/>
          <a:p>
            <a:pPr lvl="0"/>
            <a:r>
              <a:rPr lang="en-US" sz="4400" dirty="0">
                <a:solidFill>
                  <a:srgbClr val="FFCC49"/>
                </a:solidFill>
              </a:rPr>
              <a:t>What Do I Need to Process a Contract Through </a:t>
            </a:r>
            <a:r>
              <a:rPr lang="en-US" sz="4400" dirty="0" smtClean="0">
                <a:solidFill>
                  <a:srgbClr val="FFCC49"/>
                </a:solidFill>
              </a:rPr>
              <a:t>SPA?</a:t>
            </a:r>
            <a:endParaRPr sz="4400" dirty="0">
              <a:solidFill>
                <a:srgbClr val="FFCC49"/>
              </a:solidFill>
            </a:endParaRPr>
          </a:p>
        </p:txBody>
      </p:sp>
      <p:sp>
        <p:nvSpPr>
          <p:cNvPr id="121" name="Shape 121"/>
          <p:cNvSpPr>
            <a:spLocks noGrp="1"/>
          </p:cNvSpPr>
          <p:nvPr>
            <p:ph type="body" idx="1"/>
          </p:nvPr>
        </p:nvSpPr>
        <p:spPr>
          <a:xfrm>
            <a:off x="490597" y="1899138"/>
            <a:ext cx="6332234" cy="1602033"/>
          </a:xfrm>
          <a:prstGeom prst="rect">
            <a:avLst/>
          </a:prstGeom>
        </p:spPr>
        <p:txBody>
          <a:bodyPr>
            <a:normAutofit fontScale="25000" lnSpcReduction="20000"/>
          </a:bodyPr>
          <a:lstStyle/>
          <a:p>
            <a:pPr lvl="0">
              <a:buClr>
                <a:srgbClr val="00B0F0"/>
              </a:buClr>
            </a:pPr>
            <a:endParaRPr lang="en-US" sz="14400" dirty="0"/>
          </a:p>
          <a:p>
            <a:pPr marL="342900" lvl="0" indent="-342900">
              <a:buClr>
                <a:srgbClr val="00B0F0"/>
              </a:buClr>
              <a:buFont typeface="Century Gothic" panose="020B0502020202020204" pitchFamily="34" charset="0"/>
              <a:buChar char="►"/>
            </a:pPr>
            <a:r>
              <a:rPr lang="en-US" sz="12800" dirty="0" smtClean="0"/>
              <a:t>An affirmation memo signed by the Principal Investigator</a:t>
            </a:r>
          </a:p>
        </p:txBody>
      </p:sp>
      <p:sp>
        <p:nvSpPr>
          <p:cNvPr id="122" name="Shape 12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30</a:t>
            </a:fld>
            <a:endParaRPr sz="2800">
              <a:solidFill>
                <a:srgbClr val="FFFFFF"/>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393" y="1342565"/>
            <a:ext cx="4583724" cy="5333454"/>
          </a:xfrm>
          <a:prstGeom prst="rect">
            <a:avLst/>
          </a:prstGeom>
        </p:spPr>
      </p:pic>
    </p:spTree>
    <p:extLst>
      <p:ext uri="{BB962C8B-B14F-4D97-AF65-F5344CB8AC3E}">
        <p14:creationId xmlns:p14="http://schemas.microsoft.com/office/powerpoint/2010/main" val="62719151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487848" y="88593"/>
            <a:ext cx="9404724" cy="1426406"/>
          </a:xfrm>
          <a:prstGeom prst="rect">
            <a:avLst/>
          </a:prstGeom>
        </p:spPr>
        <p:txBody>
          <a:bodyPr/>
          <a:lstStyle/>
          <a:p>
            <a:pPr lvl="0"/>
            <a:r>
              <a:rPr lang="en-US" sz="4400" dirty="0">
                <a:solidFill>
                  <a:srgbClr val="FFCC49"/>
                </a:solidFill>
              </a:rPr>
              <a:t>What Do I Need to Process a Contract Through </a:t>
            </a:r>
            <a:r>
              <a:rPr lang="en-US" sz="4400" dirty="0" smtClean="0">
                <a:solidFill>
                  <a:srgbClr val="FFCC49"/>
                </a:solidFill>
              </a:rPr>
              <a:t>SPA?</a:t>
            </a:r>
            <a:endParaRPr sz="4400" dirty="0">
              <a:solidFill>
                <a:srgbClr val="FFCC49"/>
              </a:solidFill>
            </a:endParaRPr>
          </a:p>
        </p:txBody>
      </p:sp>
      <p:sp>
        <p:nvSpPr>
          <p:cNvPr id="121" name="Shape 121"/>
          <p:cNvSpPr>
            <a:spLocks noGrp="1"/>
          </p:cNvSpPr>
          <p:nvPr>
            <p:ph type="body" idx="1"/>
          </p:nvPr>
        </p:nvSpPr>
        <p:spPr>
          <a:xfrm>
            <a:off x="490597" y="1899138"/>
            <a:ext cx="6332234" cy="1602033"/>
          </a:xfrm>
          <a:prstGeom prst="rect">
            <a:avLst/>
          </a:prstGeom>
        </p:spPr>
        <p:txBody>
          <a:bodyPr>
            <a:normAutofit fontScale="25000" lnSpcReduction="20000"/>
          </a:bodyPr>
          <a:lstStyle/>
          <a:p>
            <a:pPr lvl="0">
              <a:buClr>
                <a:srgbClr val="00B0F0"/>
              </a:buClr>
            </a:pPr>
            <a:endParaRPr lang="en-US" sz="14400" dirty="0"/>
          </a:p>
          <a:p>
            <a:pPr marL="342900" lvl="0" indent="-342900">
              <a:buClr>
                <a:srgbClr val="00B0F0"/>
              </a:buClr>
              <a:buFont typeface="Century Gothic" panose="020B0502020202020204" pitchFamily="34" charset="0"/>
              <a:buChar char="►"/>
            </a:pPr>
            <a:r>
              <a:rPr lang="en-US" sz="12800" dirty="0" smtClean="0"/>
              <a:t>A completed checklist</a:t>
            </a:r>
          </a:p>
        </p:txBody>
      </p:sp>
      <p:sp>
        <p:nvSpPr>
          <p:cNvPr id="122" name="Shape 12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31</a:t>
            </a:fld>
            <a:endParaRPr sz="2800">
              <a:solidFill>
                <a:srgbClr val="FFFF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7390" y="1208906"/>
            <a:ext cx="4253350" cy="5490832"/>
          </a:xfrm>
          <a:prstGeom prst="rect">
            <a:avLst/>
          </a:prstGeom>
        </p:spPr>
      </p:pic>
    </p:spTree>
    <p:extLst>
      <p:ext uri="{BB962C8B-B14F-4D97-AF65-F5344CB8AC3E}">
        <p14:creationId xmlns:p14="http://schemas.microsoft.com/office/powerpoint/2010/main" val="237970034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lvl1pPr>
              <a:defRPr b="1"/>
            </a:lvl1pPr>
          </a:lstStyle>
          <a:p>
            <a:pPr lvl="0">
              <a:defRPr sz="1800" b="0">
                <a:solidFill>
                  <a:srgbClr val="000000"/>
                </a:solidFill>
              </a:defRPr>
            </a:pPr>
            <a:r>
              <a:rPr sz="4400" b="0" dirty="0">
                <a:solidFill>
                  <a:srgbClr val="FFCC49"/>
                </a:solidFill>
              </a:rPr>
              <a:t>Changes to the Scope of Work and/or Budget</a:t>
            </a:r>
          </a:p>
        </p:txBody>
      </p:sp>
      <p:sp>
        <p:nvSpPr>
          <p:cNvPr id="105" name="Shape 105"/>
          <p:cNvSpPr>
            <a:spLocks noGrp="1"/>
          </p:cNvSpPr>
          <p:nvPr>
            <p:ph type="body" idx="1"/>
          </p:nvPr>
        </p:nvSpPr>
        <p:spPr>
          <a:xfrm>
            <a:off x="646110" y="2242282"/>
            <a:ext cx="10198101" cy="3912333"/>
          </a:xfrm>
          <a:prstGeom prst="rect">
            <a:avLst/>
          </a:prstGeom>
        </p:spPr>
        <p:txBody>
          <a:bodyPr>
            <a:noAutofit/>
          </a:bodyPr>
          <a:lstStyle>
            <a:lvl1pPr>
              <a:defRPr sz="2000"/>
            </a:lvl1pPr>
          </a:lstStyle>
          <a:p>
            <a:pPr lvl="0">
              <a:buClr>
                <a:srgbClr val="00B0F0"/>
              </a:buClr>
              <a:buFont typeface="Century Gothic" panose="020B0502020202020204" pitchFamily="34" charset="0"/>
              <a:buChar char="►"/>
              <a:defRPr sz="1800">
                <a:solidFill>
                  <a:srgbClr val="000000"/>
                </a:solidFill>
              </a:defRPr>
            </a:pPr>
            <a:r>
              <a:rPr sz="3200" dirty="0">
                <a:solidFill>
                  <a:srgbClr val="FFFFFF"/>
                </a:solidFill>
              </a:rPr>
              <a:t>Any time a sponsor requests or requires a change in the originally proposed budget or scope of work, the Principal Investigator should always notify and coordinate a response through SPA before submitting a revised budget or scope of work to the </a:t>
            </a:r>
            <a:r>
              <a:rPr sz="3200" dirty="0" smtClean="0">
                <a:solidFill>
                  <a:srgbClr val="FFFFFF"/>
                </a:solidFill>
              </a:rPr>
              <a:t>sponsor</a:t>
            </a:r>
            <a:endParaRPr sz="3200" dirty="0">
              <a:solidFill>
                <a:srgbClr val="FFFFFF"/>
              </a:solidFill>
            </a:endParaRPr>
          </a:p>
        </p:txBody>
      </p:sp>
      <p:sp>
        <p:nvSpPr>
          <p:cNvPr id="106" name="Shape 10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32</a:t>
            </a:fld>
            <a:endParaRPr sz="2800">
              <a:solidFill>
                <a:srgbClr val="FFFFFF"/>
              </a:solidFill>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lvl1pPr>
              <a:defRPr b="1"/>
            </a:lvl1pPr>
          </a:lstStyle>
          <a:p>
            <a:pPr lvl="0">
              <a:defRPr sz="1800" b="0">
                <a:solidFill>
                  <a:srgbClr val="000000"/>
                </a:solidFill>
              </a:defRPr>
            </a:pPr>
            <a:r>
              <a:rPr lang="en-US" sz="4400" b="0" dirty="0" smtClean="0">
                <a:solidFill>
                  <a:srgbClr val="FFCC49"/>
                </a:solidFill>
              </a:rPr>
              <a:t>Questions/Open Forum</a:t>
            </a:r>
            <a:endParaRPr sz="4400" b="0" dirty="0">
              <a:solidFill>
                <a:srgbClr val="FFCC49"/>
              </a:solidFill>
            </a:endParaRPr>
          </a:p>
        </p:txBody>
      </p:sp>
      <p:sp>
        <p:nvSpPr>
          <p:cNvPr id="105" name="Shape 105"/>
          <p:cNvSpPr>
            <a:spLocks noGrp="1"/>
          </p:cNvSpPr>
          <p:nvPr>
            <p:ph type="body" idx="1"/>
          </p:nvPr>
        </p:nvSpPr>
        <p:spPr>
          <a:xfrm>
            <a:off x="864474" y="1819201"/>
            <a:ext cx="10198101" cy="3912333"/>
          </a:xfrm>
          <a:prstGeom prst="rect">
            <a:avLst/>
          </a:prstGeom>
          <a:solidFill>
            <a:srgbClr val="FFCC49"/>
          </a:solidFill>
        </p:spPr>
        <p:txBody>
          <a:bodyPr>
            <a:noAutofit/>
          </a:bodyPr>
          <a:lstStyle>
            <a:lvl1pPr>
              <a:defRPr sz="2000"/>
            </a:lvl1pPr>
          </a:lstStyle>
          <a:p>
            <a:pPr marL="0" lvl="0" indent="0" algn="ctr">
              <a:buClr>
                <a:srgbClr val="00B0F0"/>
              </a:buClr>
              <a:buNone/>
              <a:defRPr sz="1800">
                <a:solidFill>
                  <a:srgbClr val="000000"/>
                </a:solidFill>
              </a:defRPr>
            </a:pPr>
            <a:r>
              <a:rPr lang="en-US" sz="3600" b="1" dirty="0" smtClean="0">
                <a:solidFill>
                  <a:srgbClr val="266659"/>
                </a:solidFill>
              </a:rPr>
              <a:t>Sponsored Program Administration: 577-3726</a:t>
            </a:r>
          </a:p>
          <a:p>
            <a:pPr marL="0" lvl="0" indent="0" algn="ctr">
              <a:buClr>
                <a:srgbClr val="00B0F0"/>
              </a:buClr>
              <a:buNone/>
              <a:defRPr sz="1800">
                <a:solidFill>
                  <a:srgbClr val="000000"/>
                </a:solidFill>
              </a:defRPr>
            </a:pPr>
            <a:endParaRPr lang="en-US" sz="3200" b="1" dirty="0"/>
          </a:p>
          <a:p>
            <a:pPr marL="0" lvl="0" indent="0" algn="ctr">
              <a:buClr>
                <a:srgbClr val="00B0F0"/>
              </a:buClr>
              <a:buNone/>
              <a:defRPr sz="1800">
                <a:solidFill>
                  <a:srgbClr val="000000"/>
                </a:solidFill>
              </a:defRPr>
            </a:pPr>
            <a:r>
              <a:rPr lang="en-US" sz="4000" b="1" dirty="0" smtClean="0">
                <a:solidFill>
                  <a:srgbClr val="FFFFFF"/>
                </a:solidFill>
                <a:hlinkClick r:id="rId3" action="ppaction://hlinkfile"/>
              </a:rPr>
              <a:t>SPA.WAYNE.EDU</a:t>
            </a:r>
            <a:endParaRPr sz="4000" b="1" dirty="0">
              <a:solidFill>
                <a:srgbClr val="FFFFFF"/>
              </a:solidFill>
            </a:endParaRPr>
          </a:p>
        </p:txBody>
      </p:sp>
      <p:sp>
        <p:nvSpPr>
          <p:cNvPr id="106" name="Shape 10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33</a:t>
            </a:fld>
            <a:endParaRPr sz="2800">
              <a:solidFill>
                <a:srgbClr val="FFFFFF"/>
              </a:solidFill>
            </a:endParaRPr>
          </a:p>
        </p:txBody>
      </p:sp>
    </p:spTree>
    <p:extLst>
      <p:ext uri="{BB962C8B-B14F-4D97-AF65-F5344CB8AC3E}">
        <p14:creationId xmlns:p14="http://schemas.microsoft.com/office/powerpoint/2010/main" val="310105972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1"/>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4</a:t>
            </a:r>
            <a:endParaRPr sz="2800" dirty="0">
              <a:solidFill>
                <a:srgbClr val="FFFFFF"/>
              </a:solidFill>
            </a:endParaRPr>
          </a:p>
        </p:txBody>
      </p:sp>
      <p:sp>
        <p:nvSpPr>
          <p:cNvPr id="4" name="Title 3"/>
          <p:cNvSpPr>
            <a:spLocks noGrp="1"/>
          </p:cNvSpPr>
          <p:nvPr>
            <p:ph type="title"/>
          </p:nvPr>
        </p:nvSpPr>
        <p:spPr/>
        <p:txBody>
          <a:bodyPr/>
          <a:lstStyle/>
          <a:p>
            <a:r>
              <a:rPr lang="en-US" dirty="0" smtClean="0">
                <a:solidFill>
                  <a:srgbClr val="FFCC49"/>
                </a:solidFill>
              </a:rPr>
              <a:t>What’s In a Name?</a:t>
            </a:r>
            <a:endParaRPr lang="en-US" dirty="0">
              <a:solidFill>
                <a:srgbClr val="FFCC49"/>
              </a:solidFill>
            </a:endParaRPr>
          </a:p>
        </p:txBody>
      </p:sp>
      <p:sp>
        <p:nvSpPr>
          <p:cNvPr id="11" name="Rectangle 10"/>
          <p:cNvSpPr/>
          <p:nvPr/>
        </p:nvSpPr>
        <p:spPr>
          <a:xfrm rot="20962821">
            <a:off x="6027738" y="3731728"/>
            <a:ext cx="392607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rgbClr val="00B0F0"/>
                </a:solidFill>
                <a:effectLst/>
              </a:rPr>
              <a:t>agreement</a:t>
            </a:r>
            <a:endParaRPr lang="en-US" sz="5400" b="1" cap="none" spc="0" dirty="0">
              <a:ln/>
              <a:solidFill>
                <a:srgbClr val="00B0F0"/>
              </a:solidFill>
              <a:effectLst/>
            </a:endParaRPr>
          </a:p>
        </p:txBody>
      </p:sp>
      <p:sp>
        <p:nvSpPr>
          <p:cNvPr id="12" name="Rectangle 11"/>
          <p:cNvSpPr/>
          <p:nvPr/>
        </p:nvSpPr>
        <p:spPr>
          <a:xfrm rot="232481">
            <a:off x="-21029" y="3070430"/>
            <a:ext cx="6468438"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a:ln/>
                <a:solidFill>
                  <a:srgbClr val="FF0000"/>
                </a:solidFill>
              </a:rPr>
              <a:t>p</a:t>
            </a:r>
            <a:r>
              <a:rPr lang="en-US" sz="6600" b="1" dirty="0" smtClean="0">
                <a:ln/>
                <a:solidFill>
                  <a:srgbClr val="FF0000"/>
                </a:solidFill>
              </a:rPr>
              <a:t>urchase order</a:t>
            </a:r>
            <a:endParaRPr lang="en-US" sz="6600" b="1" cap="none" spc="0" dirty="0">
              <a:ln/>
              <a:solidFill>
                <a:srgbClr val="FF0000"/>
              </a:solidFill>
              <a:effectLst/>
            </a:endParaRPr>
          </a:p>
        </p:txBody>
      </p:sp>
      <p:sp>
        <p:nvSpPr>
          <p:cNvPr id="13" name="Rectangle 12"/>
          <p:cNvSpPr/>
          <p:nvPr/>
        </p:nvSpPr>
        <p:spPr>
          <a:xfrm>
            <a:off x="6322900" y="1250397"/>
            <a:ext cx="4249882"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err="1" smtClean="0">
                <a:ln/>
                <a:solidFill>
                  <a:srgbClr val="8E2344"/>
                </a:solidFill>
              </a:rPr>
              <a:t>subaward</a:t>
            </a:r>
            <a:endParaRPr lang="en-US" sz="6600" b="1" cap="none" spc="0" dirty="0">
              <a:ln/>
              <a:solidFill>
                <a:srgbClr val="8E2344"/>
              </a:solidFill>
              <a:effectLst/>
            </a:endParaRPr>
          </a:p>
        </p:txBody>
      </p:sp>
      <p:sp>
        <p:nvSpPr>
          <p:cNvPr id="14" name="Rectangle 13"/>
          <p:cNvSpPr/>
          <p:nvPr/>
        </p:nvSpPr>
        <p:spPr>
          <a:xfrm rot="488479">
            <a:off x="1623941" y="2245999"/>
            <a:ext cx="8866530"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chemeClr val="accent2"/>
                </a:solidFill>
              </a:rPr>
              <a:t>m</a:t>
            </a:r>
            <a:r>
              <a:rPr lang="en-US" sz="4400" b="1" cap="none" spc="0" dirty="0" smtClean="0">
                <a:ln/>
                <a:solidFill>
                  <a:schemeClr val="accent2"/>
                </a:solidFill>
                <a:effectLst/>
              </a:rPr>
              <a:t>emorandum of understanding</a:t>
            </a:r>
            <a:endParaRPr lang="en-US" sz="4400" b="1" cap="none" spc="0" dirty="0">
              <a:ln/>
              <a:solidFill>
                <a:schemeClr val="accent2"/>
              </a:solidFill>
              <a:effectLst/>
            </a:endParaRPr>
          </a:p>
        </p:txBody>
      </p:sp>
      <p:sp>
        <p:nvSpPr>
          <p:cNvPr id="15" name="Rectangle 14"/>
          <p:cNvSpPr/>
          <p:nvPr/>
        </p:nvSpPr>
        <p:spPr>
          <a:xfrm rot="1194667">
            <a:off x="1899081" y="5048545"/>
            <a:ext cx="664476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5">
                    <a:lumMod val="40000"/>
                    <a:lumOff val="60000"/>
                  </a:schemeClr>
                </a:solidFill>
              </a:rPr>
              <a:t>l</a:t>
            </a:r>
            <a:r>
              <a:rPr lang="en-US" sz="5400" b="1" cap="none" spc="0" dirty="0" smtClean="0">
                <a:ln/>
                <a:solidFill>
                  <a:schemeClr val="accent5">
                    <a:lumMod val="40000"/>
                    <a:lumOff val="60000"/>
                  </a:schemeClr>
                </a:solidFill>
                <a:effectLst/>
              </a:rPr>
              <a:t>etter of agreement</a:t>
            </a:r>
            <a:endParaRPr lang="en-US" sz="5400" b="1" cap="none" spc="0" dirty="0">
              <a:ln/>
              <a:solidFill>
                <a:schemeClr val="accent5">
                  <a:lumMod val="40000"/>
                  <a:lumOff val="60000"/>
                </a:schemeClr>
              </a:solidFill>
              <a:effectLst/>
            </a:endParaRPr>
          </a:p>
        </p:txBody>
      </p:sp>
    </p:spTree>
    <p:extLst>
      <p:ext uri="{BB962C8B-B14F-4D97-AF65-F5344CB8AC3E}">
        <p14:creationId xmlns:p14="http://schemas.microsoft.com/office/powerpoint/2010/main" val="15500855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83" y="1380764"/>
            <a:ext cx="10724217" cy="2780450"/>
          </a:xfrm>
        </p:spPr>
        <p:txBody>
          <a:bodyPr/>
          <a:lstStyle/>
          <a:p>
            <a:pPr marL="571500" indent="-571500">
              <a:buClr>
                <a:srgbClr val="00B0F0"/>
              </a:buClr>
              <a:buFont typeface="Century Gothic" panose="020B0502020202020204" pitchFamily="34" charset="0"/>
              <a:buChar char="►"/>
            </a:pPr>
            <a:r>
              <a:rPr lang="en-US" sz="3600" b="1" dirty="0" smtClean="0"/>
              <a:t>applied </a:t>
            </a:r>
            <a:r>
              <a:rPr lang="en-US" sz="3600" b="1" dirty="0"/>
              <a:t>research, evaluation, training, demonstrations, material transfers, confidentiality terms, equipment loans, and </a:t>
            </a:r>
            <a:r>
              <a:rPr lang="en-US" sz="3600" b="1" dirty="0" smtClean="0"/>
              <a:t>more</a:t>
            </a:r>
            <a:endParaRPr lang="en-US" sz="3600" b="1" dirty="0"/>
          </a:p>
        </p:txBody>
      </p:sp>
      <p:sp>
        <p:nvSpPr>
          <p:cNvPr id="3" name="Shape 91"/>
          <p:cNvSpPr>
            <a:spLocks noGrp="1"/>
          </p:cNvSpPr>
          <p:nvPr>
            <p:ph type="sldNum" sz="quarter" idx="2"/>
          </p:nvPr>
        </p:nvSpPr>
        <p:spPr>
          <a:xfrm>
            <a:off x="10352540" y="540176"/>
            <a:ext cx="838200" cy="523241"/>
          </a:xfrm>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r>
              <a:rPr lang="en-US" sz="2800" dirty="0" smtClean="0">
                <a:solidFill>
                  <a:srgbClr val="FFFFFF"/>
                </a:solidFill>
              </a:rPr>
              <a:t>5</a:t>
            </a:r>
            <a:endParaRPr sz="2800" dirty="0">
              <a:solidFill>
                <a:srgbClr val="FFFFFF"/>
              </a:solidFill>
            </a:endParaRPr>
          </a:p>
        </p:txBody>
      </p:sp>
      <p:sp>
        <p:nvSpPr>
          <p:cNvPr id="5" name="Title 1"/>
          <p:cNvSpPr txBox="1">
            <a:spLocks/>
          </p:cNvSpPr>
          <p:nvPr/>
        </p:nvSpPr>
        <p:spPr>
          <a:xfrm>
            <a:off x="620883" y="3742267"/>
            <a:ext cx="10724217" cy="278045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lstStyle>
            <a:lvl1pPr defTabSz="457200">
              <a:defRPr sz="4200">
                <a:solidFill>
                  <a:srgbClr val="EBEBEB"/>
                </a:solidFill>
                <a:latin typeface="Century Gothic"/>
                <a:ea typeface="Century Gothic"/>
                <a:cs typeface="Century Gothic"/>
                <a:sym typeface="Century Gothic"/>
              </a:defRPr>
            </a:lvl1pPr>
            <a:lvl2pPr defTabSz="457200">
              <a:defRPr sz="4200">
                <a:solidFill>
                  <a:srgbClr val="EBEBEB"/>
                </a:solidFill>
                <a:latin typeface="Century Gothic"/>
                <a:ea typeface="Century Gothic"/>
                <a:cs typeface="Century Gothic"/>
                <a:sym typeface="Century Gothic"/>
              </a:defRPr>
            </a:lvl2pPr>
            <a:lvl3pPr defTabSz="457200">
              <a:defRPr sz="4200">
                <a:solidFill>
                  <a:srgbClr val="EBEBEB"/>
                </a:solidFill>
                <a:latin typeface="Century Gothic"/>
                <a:ea typeface="Century Gothic"/>
                <a:cs typeface="Century Gothic"/>
                <a:sym typeface="Century Gothic"/>
              </a:defRPr>
            </a:lvl3pPr>
            <a:lvl4pPr defTabSz="457200">
              <a:defRPr sz="4200">
                <a:solidFill>
                  <a:srgbClr val="EBEBEB"/>
                </a:solidFill>
                <a:latin typeface="Century Gothic"/>
                <a:ea typeface="Century Gothic"/>
                <a:cs typeface="Century Gothic"/>
                <a:sym typeface="Century Gothic"/>
              </a:defRPr>
            </a:lvl4pPr>
            <a:lvl5pPr defTabSz="457200">
              <a:defRPr sz="4200">
                <a:solidFill>
                  <a:srgbClr val="EBEBEB"/>
                </a:solidFill>
                <a:latin typeface="Century Gothic"/>
                <a:ea typeface="Century Gothic"/>
                <a:cs typeface="Century Gothic"/>
                <a:sym typeface="Century Gothic"/>
              </a:defRPr>
            </a:lvl5pPr>
            <a:lvl6pPr defTabSz="457200">
              <a:defRPr sz="4200">
                <a:solidFill>
                  <a:srgbClr val="EBEBEB"/>
                </a:solidFill>
                <a:latin typeface="Century Gothic"/>
                <a:ea typeface="Century Gothic"/>
                <a:cs typeface="Century Gothic"/>
                <a:sym typeface="Century Gothic"/>
              </a:defRPr>
            </a:lvl6pPr>
            <a:lvl7pPr defTabSz="457200">
              <a:defRPr sz="4200">
                <a:solidFill>
                  <a:srgbClr val="EBEBEB"/>
                </a:solidFill>
                <a:latin typeface="Century Gothic"/>
                <a:ea typeface="Century Gothic"/>
                <a:cs typeface="Century Gothic"/>
                <a:sym typeface="Century Gothic"/>
              </a:defRPr>
            </a:lvl7pPr>
            <a:lvl8pPr defTabSz="457200">
              <a:defRPr sz="4200">
                <a:solidFill>
                  <a:srgbClr val="EBEBEB"/>
                </a:solidFill>
                <a:latin typeface="Century Gothic"/>
                <a:ea typeface="Century Gothic"/>
                <a:cs typeface="Century Gothic"/>
                <a:sym typeface="Century Gothic"/>
              </a:defRPr>
            </a:lvl8pPr>
            <a:lvl9pPr defTabSz="457200">
              <a:defRPr sz="4200">
                <a:solidFill>
                  <a:srgbClr val="EBEBEB"/>
                </a:solidFill>
                <a:latin typeface="Century Gothic"/>
                <a:ea typeface="Century Gothic"/>
                <a:cs typeface="Century Gothic"/>
                <a:sym typeface="Century Gothic"/>
              </a:defRPr>
            </a:lvl9pPr>
          </a:lstStyle>
          <a:p>
            <a:pPr marL="457200" indent="-457200">
              <a:buClr>
                <a:srgbClr val="00B0F0"/>
              </a:buClr>
              <a:buFont typeface="Century Gothic" panose="020B0502020202020204" pitchFamily="34" charset="0"/>
              <a:buChar char="►"/>
            </a:pPr>
            <a:endParaRPr lang="en-US" sz="3600" b="1" dirty="0"/>
          </a:p>
        </p:txBody>
      </p:sp>
      <p:sp>
        <p:nvSpPr>
          <p:cNvPr id="6" name="Rectangle 5"/>
          <p:cNvSpPr/>
          <p:nvPr/>
        </p:nvSpPr>
        <p:spPr>
          <a:xfrm>
            <a:off x="596900" y="4029130"/>
            <a:ext cx="10174740" cy="2308324"/>
          </a:xfrm>
          <a:prstGeom prst="rect">
            <a:avLst/>
          </a:prstGeom>
        </p:spPr>
        <p:txBody>
          <a:bodyPr wrap="square">
            <a:spAutoFit/>
          </a:bodyPr>
          <a:lstStyle/>
          <a:p>
            <a:pPr marL="571500" indent="-571500">
              <a:buClr>
                <a:srgbClr val="00B0F0"/>
              </a:buClr>
              <a:buFont typeface="Century Gothic" panose="020B0502020202020204" pitchFamily="34" charset="0"/>
              <a:buChar char="►"/>
            </a:pPr>
            <a:r>
              <a:rPr lang="en-US" sz="3600" b="1" dirty="0" smtClean="0">
                <a:solidFill>
                  <a:schemeClr val="bg1"/>
                </a:solidFill>
                <a:latin typeface="Century Gothic" panose="020B0502020202020204" pitchFamily="34" charset="0"/>
              </a:rPr>
              <a:t>if </a:t>
            </a:r>
            <a:r>
              <a:rPr lang="en-US" sz="3600" b="1" dirty="0">
                <a:solidFill>
                  <a:schemeClr val="bg1"/>
                </a:solidFill>
                <a:latin typeface="Century Gothic" panose="020B0502020202020204" pitchFamily="34" charset="0"/>
              </a:rPr>
              <a:t>the </a:t>
            </a:r>
            <a:r>
              <a:rPr lang="en-US" sz="3600" b="1" dirty="0" smtClean="0">
                <a:solidFill>
                  <a:schemeClr val="bg1"/>
                </a:solidFill>
                <a:latin typeface="Century Gothic" panose="020B0502020202020204" pitchFamily="34" charset="0"/>
              </a:rPr>
              <a:t>content includes </a:t>
            </a:r>
            <a:r>
              <a:rPr lang="en-US" sz="3600" b="1" dirty="0">
                <a:solidFill>
                  <a:srgbClr val="FFCC49"/>
                </a:solidFill>
                <a:latin typeface="Century Gothic" panose="020B0502020202020204" pitchFamily="34" charset="0"/>
              </a:rPr>
              <a:t>specific terms and conditions governing the performance of research</a:t>
            </a:r>
            <a:r>
              <a:rPr lang="en-US" sz="3600" b="1" dirty="0">
                <a:solidFill>
                  <a:schemeClr val="bg1"/>
                </a:solidFill>
                <a:latin typeface="Century Gothic" panose="020B0502020202020204" pitchFamily="34" charset="0"/>
              </a:rPr>
              <a:t>, it is considered </a:t>
            </a:r>
            <a:r>
              <a:rPr lang="en-US" sz="3600" b="1" dirty="0" smtClean="0">
                <a:solidFill>
                  <a:schemeClr val="bg1"/>
                </a:solidFill>
                <a:latin typeface="Century Gothic" panose="020B0502020202020204" pitchFamily="34" charset="0"/>
              </a:rPr>
              <a:t>by WSU</a:t>
            </a:r>
            <a:r>
              <a:rPr lang="en-US" sz="3600" b="1" dirty="0">
                <a:solidFill>
                  <a:schemeClr val="bg1"/>
                </a:solidFill>
                <a:latin typeface="Century Gothic" panose="020B0502020202020204" pitchFamily="34" charset="0"/>
              </a:rPr>
              <a:t> to be a research </a:t>
            </a:r>
            <a:r>
              <a:rPr lang="en-US" sz="3600" b="1" dirty="0" smtClean="0">
                <a:solidFill>
                  <a:schemeClr val="bg1"/>
                </a:solidFill>
                <a:latin typeface="Century Gothic" panose="020B0502020202020204" pitchFamily="34" charset="0"/>
              </a:rPr>
              <a:t>contract</a:t>
            </a:r>
            <a:endParaRPr lang="en-US" sz="3600" b="1" dirty="0">
              <a:solidFill>
                <a:schemeClr val="bg1"/>
              </a:solidFill>
              <a:latin typeface="Century Gothic" panose="020B0502020202020204" pitchFamily="34" charset="0"/>
            </a:endParaRPr>
          </a:p>
        </p:txBody>
      </p:sp>
      <p:sp>
        <p:nvSpPr>
          <p:cNvPr id="7" name="Shape 89"/>
          <p:cNvSpPr txBox="1">
            <a:spLocks/>
          </p:cNvSpPr>
          <p:nvPr/>
        </p:nvSpPr>
        <p:spPr>
          <a:xfrm>
            <a:off x="760410" y="249518"/>
            <a:ext cx="9404724" cy="16002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lstStyle>
            <a:lvl1pPr defTabSz="457200">
              <a:defRPr sz="4200">
                <a:solidFill>
                  <a:srgbClr val="EBEBEB"/>
                </a:solidFill>
                <a:latin typeface="Century Gothic"/>
                <a:ea typeface="Century Gothic"/>
                <a:cs typeface="Century Gothic"/>
                <a:sym typeface="Century Gothic"/>
              </a:defRPr>
            </a:lvl1pPr>
            <a:lvl2pPr defTabSz="457200">
              <a:defRPr sz="4200">
                <a:solidFill>
                  <a:srgbClr val="EBEBEB"/>
                </a:solidFill>
                <a:latin typeface="Century Gothic"/>
                <a:ea typeface="Century Gothic"/>
                <a:cs typeface="Century Gothic"/>
                <a:sym typeface="Century Gothic"/>
              </a:defRPr>
            </a:lvl2pPr>
            <a:lvl3pPr defTabSz="457200">
              <a:defRPr sz="4200">
                <a:solidFill>
                  <a:srgbClr val="EBEBEB"/>
                </a:solidFill>
                <a:latin typeface="Century Gothic"/>
                <a:ea typeface="Century Gothic"/>
                <a:cs typeface="Century Gothic"/>
                <a:sym typeface="Century Gothic"/>
              </a:defRPr>
            </a:lvl3pPr>
            <a:lvl4pPr defTabSz="457200">
              <a:defRPr sz="4200">
                <a:solidFill>
                  <a:srgbClr val="EBEBEB"/>
                </a:solidFill>
                <a:latin typeface="Century Gothic"/>
                <a:ea typeface="Century Gothic"/>
                <a:cs typeface="Century Gothic"/>
                <a:sym typeface="Century Gothic"/>
              </a:defRPr>
            </a:lvl4pPr>
            <a:lvl5pPr defTabSz="457200">
              <a:defRPr sz="4200">
                <a:solidFill>
                  <a:srgbClr val="EBEBEB"/>
                </a:solidFill>
                <a:latin typeface="Century Gothic"/>
                <a:ea typeface="Century Gothic"/>
                <a:cs typeface="Century Gothic"/>
                <a:sym typeface="Century Gothic"/>
              </a:defRPr>
            </a:lvl5pPr>
            <a:lvl6pPr defTabSz="457200">
              <a:defRPr sz="4200">
                <a:solidFill>
                  <a:srgbClr val="EBEBEB"/>
                </a:solidFill>
                <a:latin typeface="Century Gothic"/>
                <a:ea typeface="Century Gothic"/>
                <a:cs typeface="Century Gothic"/>
                <a:sym typeface="Century Gothic"/>
              </a:defRPr>
            </a:lvl6pPr>
            <a:lvl7pPr defTabSz="457200">
              <a:defRPr sz="4200">
                <a:solidFill>
                  <a:srgbClr val="EBEBEB"/>
                </a:solidFill>
                <a:latin typeface="Century Gothic"/>
                <a:ea typeface="Century Gothic"/>
                <a:cs typeface="Century Gothic"/>
                <a:sym typeface="Century Gothic"/>
              </a:defRPr>
            </a:lvl7pPr>
            <a:lvl8pPr defTabSz="457200">
              <a:defRPr sz="4200">
                <a:solidFill>
                  <a:srgbClr val="EBEBEB"/>
                </a:solidFill>
                <a:latin typeface="Century Gothic"/>
                <a:ea typeface="Century Gothic"/>
                <a:cs typeface="Century Gothic"/>
                <a:sym typeface="Century Gothic"/>
              </a:defRPr>
            </a:lvl8pPr>
            <a:lvl9pPr defTabSz="457200">
              <a:defRPr sz="4200">
                <a:solidFill>
                  <a:srgbClr val="EBEBEB"/>
                </a:solidFill>
                <a:latin typeface="Century Gothic"/>
                <a:ea typeface="Century Gothic"/>
                <a:cs typeface="Century Gothic"/>
                <a:sym typeface="Century Gothic"/>
              </a:defRPr>
            </a:lvl9pPr>
          </a:lstStyle>
          <a:p>
            <a:pPr>
              <a:defRPr sz="1800">
                <a:solidFill>
                  <a:srgbClr val="000000"/>
                </a:solidFill>
              </a:defRPr>
            </a:pPr>
            <a:r>
              <a:rPr lang="en-US" sz="4400" dirty="0" smtClean="0">
                <a:solidFill>
                  <a:srgbClr val="FFCC49"/>
                </a:solidFill>
              </a:rPr>
              <a:t>What’s a Contract?</a:t>
            </a:r>
          </a:p>
          <a:p>
            <a:pPr>
              <a:defRPr sz="1800">
                <a:solidFill>
                  <a:srgbClr val="000000"/>
                </a:solidFill>
              </a:defRPr>
            </a:pPr>
            <a:endParaRPr lang="en-US" dirty="0" smtClean="0"/>
          </a:p>
          <a:p>
            <a:pPr>
              <a:defRPr sz="1800">
                <a:solidFill>
                  <a:srgbClr val="000000"/>
                </a:solidFill>
              </a:defRPr>
            </a:pPr>
            <a:endParaRPr lang="en-US" dirty="0"/>
          </a:p>
        </p:txBody>
      </p:sp>
    </p:spTree>
    <p:extLst>
      <p:ext uri="{BB962C8B-B14F-4D97-AF65-F5344CB8AC3E}">
        <p14:creationId xmlns:p14="http://schemas.microsoft.com/office/powerpoint/2010/main" val="252507755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xfrm>
            <a:off x="760410" y="249518"/>
            <a:ext cx="9404724" cy="1600200"/>
          </a:xfrm>
          <a:prstGeom prst="rect">
            <a:avLst/>
          </a:prstGeom>
        </p:spPr>
        <p:txBody>
          <a:bodyPr/>
          <a:lstStyle/>
          <a:p>
            <a:pPr lvl="0">
              <a:defRPr sz="1800">
                <a:solidFill>
                  <a:srgbClr val="000000"/>
                </a:solidFill>
              </a:defRPr>
            </a:pPr>
            <a:r>
              <a:rPr lang="en-US" sz="4400" dirty="0" smtClean="0">
                <a:solidFill>
                  <a:srgbClr val="FFCC49"/>
                </a:solidFill>
              </a:rPr>
              <a:t>Specifically…</a:t>
            </a:r>
            <a:endParaRPr sz="4400" dirty="0">
              <a:solidFill>
                <a:srgbClr val="FFCC49"/>
              </a:solidFill>
            </a:endParaRPr>
          </a:p>
          <a:p>
            <a:pPr lvl="0">
              <a:defRPr sz="1800">
                <a:solidFill>
                  <a:srgbClr val="000000"/>
                </a:solidFill>
              </a:defRPr>
            </a:pPr>
            <a:endParaRPr sz="4200" dirty="0">
              <a:solidFill>
                <a:srgbClr val="EBEBEB"/>
              </a:solidFill>
            </a:endParaRPr>
          </a:p>
          <a:p>
            <a:pPr lvl="0">
              <a:defRPr sz="1800">
                <a:solidFill>
                  <a:srgbClr val="000000"/>
                </a:solidFill>
              </a:defRPr>
            </a:pPr>
            <a:endParaRPr sz="4200" dirty="0">
              <a:solidFill>
                <a:srgbClr val="EBEBEB"/>
              </a:solidFill>
            </a:endParaRPr>
          </a:p>
        </p:txBody>
      </p:sp>
      <p:sp>
        <p:nvSpPr>
          <p:cNvPr id="91" name="Shape 9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6</a:t>
            </a:fld>
            <a:endParaRPr sz="2800" dirty="0">
              <a:solidFill>
                <a:srgbClr val="FFFFFF"/>
              </a:solidFill>
            </a:endParaRPr>
          </a:p>
        </p:txBody>
      </p:sp>
      <p:sp>
        <p:nvSpPr>
          <p:cNvPr id="2" name="Text Placeholder 1"/>
          <p:cNvSpPr>
            <a:spLocks noGrp="1"/>
          </p:cNvSpPr>
          <p:nvPr>
            <p:ph type="body" idx="1"/>
          </p:nvPr>
        </p:nvSpPr>
        <p:spPr>
          <a:xfrm>
            <a:off x="281354" y="1714047"/>
            <a:ext cx="11254154" cy="4805083"/>
          </a:xfrm>
        </p:spPr>
        <p:txBody>
          <a:bodyPr>
            <a:normAutofit lnSpcReduction="10000"/>
          </a:bodyPr>
          <a:lstStyle/>
          <a:p>
            <a:pPr>
              <a:buClr>
                <a:srgbClr val="00B0F0"/>
              </a:buClr>
              <a:buFont typeface="Century Gothic" panose="020B0502020202020204" pitchFamily="34" charset="0"/>
              <a:buChar char="►"/>
            </a:pPr>
            <a:r>
              <a:rPr lang="en-US" sz="2800" dirty="0" smtClean="0"/>
              <a:t>Legally enforceable agreement</a:t>
            </a:r>
          </a:p>
          <a:p>
            <a:pPr marL="0" indent="0">
              <a:buClr>
                <a:srgbClr val="00B0F0"/>
              </a:buClr>
              <a:buNone/>
            </a:pPr>
            <a:r>
              <a:rPr lang="en-US" sz="2800" dirty="0"/>
              <a:t> </a:t>
            </a:r>
            <a:r>
              <a:rPr lang="en-US" sz="2800" dirty="0" smtClean="0"/>
              <a:t>   between two or more parties</a:t>
            </a:r>
          </a:p>
          <a:p>
            <a:pPr marL="0" indent="0">
              <a:buNone/>
            </a:pPr>
            <a:endParaRPr lang="en-US" sz="2800" dirty="0"/>
          </a:p>
          <a:p>
            <a:pPr>
              <a:buClr>
                <a:srgbClr val="00B0F0"/>
              </a:buClr>
            </a:pPr>
            <a:r>
              <a:rPr lang="en-US" sz="2800" dirty="0"/>
              <a:t>H</a:t>
            </a:r>
            <a:r>
              <a:rPr lang="en-US" sz="2800" dirty="0" smtClean="0"/>
              <a:t>as </a:t>
            </a:r>
            <a:r>
              <a:rPr lang="en-US" sz="2800" dirty="0"/>
              <a:t>specific deliverables and milestones </a:t>
            </a:r>
            <a:endParaRPr lang="en-US" sz="2800" dirty="0" smtClean="0"/>
          </a:p>
          <a:p>
            <a:pPr>
              <a:buClr>
                <a:srgbClr val="00B0F0"/>
              </a:buClr>
            </a:pPr>
            <a:endParaRPr lang="en-US" sz="2800" b="1" u="sng" dirty="0">
              <a:solidFill>
                <a:srgbClr val="FFCC49"/>
              </a:solidFill>
            </a:endParaRPr>
          </a:p>
          <a:p>
            <a:pPr>
              <a:buClr>
                <a:srgbClr val="00B0F0"/>
              </a:buClr>
            </a:pPr>
            <a:r>
              <a:rPr lang="en-US" sz="2800" dirty="0">
                <a:solidFill>
                  <a:schemeClr val="bg1"/>
                </a:solidFill>
              </a:rPr>
              <a:t>Q</a:t>
            </a:r>
            <a:r>
              <a:rPr lang="en-US" sz="2800" dirty="0" smtClean="0">
                <a:solidFill>
                  <a:schemeClr val="bg1"/>
                </a:solidFill>
              </a:rPr>
              <a:t>uid pro quo relationship</a:t>
            </a:r>
          </a:p>
          <a:p>
            <a:endParaRPr lang="en-US" sz="2800" dirty="0"/>
          </a:p>
          <a:p>
            <a:pPr>
              <a:buClr>
                <a:srgbClr val="00B0F0"/>
              </a:buClr>
            </a:pPr>
            <a:r>
              <a:rPr lang="en-US" sz="2800" dirty="0">
                <a:solidFill>
                  <a:schemeClr val="bg1"/>
                </a:solidFill>
              </a:rPr>
              <a:t>Wayne State </a:t>
            </a:r>
            <a:r>
              <a:rPr lang="en-US" sz="2800" dirty="0" smtClean="0">
                <a:solidFill>
                  <a:schemeClr val="bg1"/>
                </a:solidFill>
              </a:rPr>
              <a:t>University , rather than the PI is the contracting partner</a:t>
            </a:r>
            <a:endParaRPr lang="en-US" sz="2800" dirty="0">
              <a:solidFill>
                <a:schemeClr val="bg1"/>
              </a:solidFill>
            </a:endParaRPr>
          </a:p>
          <a:p>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2372" y="1693272"/>
            <a:ext cx="2778368" cy="2778368"/>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7</a:t>
            </a:fld>
            <a:endParaRPr sz="2800" dirty="0">
              <a:solidFill>
                <a:srgbClr val="FFFFFF"/>
              </a:solidFill>
            </a:endParaRPr>
          </a:p>
        </p:txBody>
      </p:sp>
      <p:sp>
        <p:nvSpPr>
          <p:cNvPr id="95" name="Shape 95"/>
          <p:cNvSpPr>
            <a:spLocks noGrp="1"/>
          </p:cNvSpPr>
          <p:nvPr>
            <p:ph type="title" idx="4294967295"/>
          </p:nvPr>
        </p:nvSpPr>
        <p:spPr>
          <a:xfrm>
            <a:off x="217940" y="139014"/>
            <a:ext cx="10972800" cy="1325563"/>
          </a:xfrm>
          <a:prstGeom prst="rect">
            <a:avLst/>
          </a:prstGeom>
        </p:spPr>
        <p:txBody>
          <a:bodyPr anchor="t"/>
          <a:lstStyle/>
          <a:p>
            <a:pPr lvl="0">
              <a:defRPr sz="1800">
                <a:solidFill>
                  <a:srgbClr val="000000"/>
                </a:solidFill>
              </a:defRPr>
            </a:pPr>
            <a:r>
              <a:rPr sz="4400" dirty="0">
                <a:solidFill>
                  <a:srgbClr val="FFCC49"/>
                </a:solidFill>
              </a:rPr>
              <a:t>Contracts awarded to WSU</a:t>
            </a:r>
          </a:p>
        </p:txBody>
      </p:sp>
      <p:graphicFrame>
        <p:nvGraphicFramePr>
          <p:cNvPr id="6" name="Chart 5"/>
          <p:cNvGraphicFramePr/>
          <p:nvPr>
            <p:extLst>
              <p:ext uri="{D42A27DB-BD31-4B8C-83A1-F6EECF244321}">
                <p14:modId xmlns:p14="http://schemas.microsoft.com/office/powerpoint/2010/main" val="2842552152"/>
              </p:ext>
            </p:extLst>
          </p:nvPr>
        </p:nvGraphicFramePr>
        <p:xfrm>
          <a:off x="1828800" y="1312333"/>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8</a:t>
            </a:fld>
            <a:endParaRPr sz="2800" dirty="0">
              <a:solidFill>
                <a:srgbClr val="FFFFFF"/>
              </a:solidFill>
            </a:endParaRPr>
          </a:p>
        </p:txBody>
      </p:sp>
      <p:sp>
        <p:nvSpPr>
          <p:cNvPr id="95" name="Shape 95"/>
          <p:cNvSpPr>
            <a:spLocks noGrp="1"/>
          </p:cNvSpPr>
          <p:nvPr>
            <p:ph type="title" idx="4294967295"/>
          </p:nvPr>
        </p:nvSpPr>
        <p:spPr>
          <a:xfrm>
            <a:off x="217940" y="139014"/>
            <a:ext cx="10972800" cy="1325563"/>
          </a:xfrm>
          <a:prstGeom prst="rect">
            <a:avLst/>
          </a:prstGeom>
        </p:spPr>
        <p:txBody>
          <a:bodyPr anchor="t"/>
          <a:lstStyle/>
          <a:p>
            <a:pPr lvl="0">
              <a:defRPr sz="1800">
                <a:solidFill>
                  <a:srgbClr val="000000"/>
                </a:solidFill>
              </a:defRPr>
            </a:pPr>
            <a:r>
              <a:rPr lang="en-US" sz="4400" dirty="0" smtClean="0">
                <a:solidFill>
                  <a:srgbClr val="FFCC49"/>
                </a:solidFill>
              </a:rPr>
              <a:t>Bigger Picture</a:t>
            </a:r>
            <a:endParaRPr sz="4400" dirty="0">
              <a:solidFill>
                <a:srgbClr val="FFCC49"/>
              </a:solidFill>
            </a:endParaRPr>
          </a:p>
        </p:txBody>
      </p:sp>
      <p:graphicFrame>
        <p:nvGraphicFramePr>
          <p:cNvPr id="4" name="Diagram 3"/>
          <p:cNvGraphicFramePr/>
          <p:nvPr>
            <p:extLst>
              <p:ext uri="{D42A27DB-BD31-4B8C-83A1-F6EECF244321}">
                <p14:modId xmlns:p14="http://schemas.microsoft.com/office/powerpoint/2010/main" val="2872872343"/>
              </p:ext>
            </p:extLst>
          </p:nvPr>
        </p:nvGraphicFramePr>
        <p:xfrm>
          <a:off x="719470" y="-85060"/>
          <a:ext cx="10753060" cy="7028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0916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2800">
                <a:solidFill>
                  <a:srgbClr val="FFFFFF"/>
                </a:solidFill>
              </a:rPr>
              <a:t>9</a:t>
            </a:fld>
            <a:endParaRPr sz="2800" dirty="0">
              <a:solidFill>
                <a:srgbClr val="FFFFFF"/>
              </a:solidFill>
            </a:endParaRPr>
          </a:p>
        </p:txBody>
      </p:sp>
      <p:sp>
        <p:nvSpPr>
          <p:cNvPr id="95" name="Shape 95"/>
          <p:cNvSpPr>
            <a:spLocks noGrp="1"/>
          </p:cNvSpPr>
          <p:nvPr>
            <p:ph type="title" idx="4294967295"/>
          </p:nvPr>
        </p:nvSpPr>
        <p:spPr>
          <a:xfrm>
            <a:off x="217940" y="139014"/>
            <a:ext cx="10972800" cy="1325563"/>
          </a:xfrm>
          <a:prstGeom prst="rect">
            <a:avLst/>
          </a:prstGeom>
        </p:spPr>
        <p:txBody>
          <a:bodyPr anchor="t"/>
          <a:lstStyle/>
          <a:p>
            <a:pPr lvl="0">
              <a:defRPr sz="1800">
                <a:solidFill>
                  <a:srgbClr val="000000"/>
                </a:solidFill>
              </a:defRPr>
            </a:pPr>
            <a:r>
              <a:rPr lang="en-US" sz="4400" dirty="0" smtClean="0">
                <a:solidFill>
                  <a:srgbClr val="FFCC49"/>
                </a:solidFill>
              </a:rPr>
              <a:t>What a contract IS NOT</a:t>
            </a:r>
            <a:endParaRPr sz="4400" dirty="0">
              <a:solidFill>
                <a:srgbClr val="FFCC49"/>
              </a:solidFill>
            </a:endParaRPr>
          </a:p>
        </p:txBody>
      </p:sp>
      <p:graphicFrame>
        <p:nvGraphicFramePr>
          <p:cNvPr id="4" name="Diagram 3"/>
          <p:cNvGraphicFramePr/>
          <p:nvPr>
            <p:extLst>
              <p:ext uri="{D42A27DB-BD31-4B8C-83A1-F6EECF244321}">
                <p14:modId xmlns:p14="http://schemas.microsoft.com/office/powerpoint/2010/main" val="2607557077"/>
              </p:ext>
            </p:extLst>
          </p:nvPr>
        </p:nvGraphicFramePr>
        <p:xfrm>
          <a:off x="474785" y="668215"/>
          <a:ext cx="11242430" cy="552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3148816061"/>
              </p:ext>
            </p:extLst>
          </p:nvPr>
        </p:nvGraphicFramePr>
        <p:xfrm>
          <a:off x="217940" y="1323901"/>
          <a:ext cx="4243754" cy="18639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4800601" y="1464577"/>
            <a:ext cx="7244862" cy="48936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Clr>
                <a:srgbClr val="00B0F0"/>
              </a:buClr>
              <a:buFont typeface="Century Gothic" panose="020B0502020202020204" pitchFamily="34" charset="0"/>
              <a:buChar char="►"/>
            </a:pPr>
            <a:r>
              <a:rPr lang="en-US" sz="2400" dirty="0" smtClean="0">
                <a:solidFill>
                  <a:schemeClr val="bg1"/>
                </a:solidFill>
              </a:rPr>
              <a:t>Grants </a:t>
            </a:r>
            <a:r>
              <a:rPr lang="en-US" sz="2400" dirty="0">
                <a:solidFill>
                  <a:schemeClr val="bg1"/>
                </a:solidFill>
              </a:rPr>
              <a:t>are assistance awards.  A federal grant is an award of financial assistance from a federal agency to a recipient to carry out a public purpose of support or stimulation authorized by a law of the United </a:t>
            </a:r>
            <a:r>
              <a:rPr lang="en-US" sz="2400" dirty="0" smtClean="0">
                <a:solidFill>
                  <a:schemeClr val="bg1"/>
                </a:solidFill>
              </a:rPr>
              <a:t>States</a:t>
            </a:r>
            <a:endParaRPr lang="en-US" sz="2400" dirty="0">
              <a:solidFill>
                <a:schemeClr val="bg1"/>
              </a:solidFill>
            </a:endParaRPr>
          </a:p>
          <a:p>
            <a:endParaRPr lang="en-US" sz="2400" dirty="0">
              <a:solidFill>
                <a:schemeClr val="bg1"/>
              </a:solidFill>
            </a:endParaRPr>
          </a:p>
          <a:p>
            <a:pPr marL="342900" indent="-342900">
              <a:buClr>
                <a:srgbClr val="00B0F0"/>
              </a:buClr>
              <a:buFont typeface="Century Gothic" panose="020B0502020202020204" pitchFamily="34" charset="0"/>
              <a:buChar char="►"/>
            </a:pPr>
            <a:r>
              <a:rPr lang="en-US" sz="2400" dirty="0" smtClean="0">
                <a:solidFill>
                  <a:schemeClr val="bg1"/>
                </a:solidFill>
              </a:rPr>
              <a:t>A </a:t>
            </a:r>
            <a:r>
              <a:rPr lang="en-US" sz="2400" dirty="0">
                <a:solidFill>
                  <a:schemeClr val="bg1"/>
                </a:solidFill>
              </a:rPr>
              <a:t>grant may be donative in nature, bestowed voluntarily, and without expectation of tangible </a:t>
            </a:r>
            <a:r>
              <a:rPr lang="en-US" sz="2400" dirty="0" smtClean="0">
                <a:solidFill>
                  <a:schemeClr val="bg1"/>
                </a:solidFill>
              </a:rPr>
              <a:t>compensation</a:t>
            </a:r>
          </a:p>
          <a:p>
            <a:pPr marL="342900" indent="-342900">
              <a:buClr>
                <a:srgbClr val="00B0F0"/>
              </a:buClr>
              <a:buFont typeface="Century Gothic" panose="020B0502020202020204" pitchFamily="34" charset="0"/>
              <a:buChar char="►"/>
            </a:pPr>
            <a:endParaRPr lang="en-US" sz="2400" dirty="0">
              <a:solidFill>
                <a:schemeClr val="bg1"/>
              </a:solidFill>
            </a:endParaRPr>
          </a:p>
          <a:p>
            <a:pPr marL="342900" indent="-342900">
              <a:buClr>
                <a:srgbClr val="00B0F0"/>
              </a:buClr>
              <a:buFont typeface="Century Gothic" panose="020B0502020202020204" pitchFamily="34" charset="0"/>
              <a:buChar char="►"/>
            </a:pPr>
            <a:r>
              <a:rPr lang="en-US" sz="2400" dirty="0" smtClean="0">
                <a:solidFill>
                  <a:schemeClr val="bg1"/>
                </a:solidFill>
              </a:rPr>
              <a:t>Grant agreements do not typically require signatures and are non-negotiable documents</a:t>
            </a:r>
            <a:endParaRPr lang="en-US" sz="2400" dirty="0">
              <a:solidFill>
                <a:schemeClr val="bg1"/>
              </a:solidFill>
            </a:endParaRPr>
          </a:p>
        </p:txBody>
      </p:sp>
    </p:spTree>
    <p:extLst>
      <p:ext uri="{BB962C8B-B14F-4D97-AF65-F5344CB8AC3E}">
        <p14:creationId xmlns:p14="http://schemas.microsoft.com/office/powerpoint/2010/main" val="420116900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rgbClr val="B01513"/>
          </a:solidFill>
          <a:prstDash val="solid"/>
          <a:bevel/>
        </a:ln>
        <a:effectLst>
          <a:outerShdw blurRad="38100" dist="25400" dir="5400000" rotWithShape="0">
            <a:srgbClr val="000000">
              <a:alpha val="4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rgbClr val="B01513"/>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4849A"/>
      </a:accent5>
      <a:accent6>
        <a:srgbClr val="9E5E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rgbClr val="B01513"/>
          </a:solidFill>
          <a:prstDash val="solid"/>
          <a:bevel/>
        </a:ln>
        <a:effectLst>
          <a:outerShdw blurRad="38100" dist="25400" dir="5400000" rotWithShape="0">
            <a:srgbClr val="000000">
              <a:alpha val="4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rgbClr val="B01513"/>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2184</TotalTime>
  <Words>1533</Words>
  <Application>Microsoft Office PowerPoint</Application>
  <PresentationFormat>Widescreen</PresentationFormat>
  <Paragraphs>239</Paragraphs>
  <Slides>33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Century Gothic</vt:lpstr>
      <vt:lpstr>Courier New</vt:lpstr>
      <vt:lpstr>Helvetica</vt:lpstr>
      <vt:lpstr>Helvetica Neue</vt:lpstr>
      <vt:lpstr>Wingdings</vt:lpstr>
      <vt:lpstr>Wingdings 3</vt:lpstr>
      <vt:lpstr>Default</vt:lpstr>
      <vt:lpstr>Contract Negotiation Basics for Sponsored Programs</vt:lpstr>
      <vt:lpstr>Sponsored Programs Administration</vt:lpstr>
      <vt:lpstr>PowerPoint Presentation</vt:lpstr>
      <vt:lpstr>What’s In a Name?</vt:lpstr>
      <vt:lpstr>applied research, evaluation, training, demonstrations, material transfers, confidentiality terms, equipment loans, and more</vt:lpstr>
      <vt:lpstr>Specifically…  </vt:lpstr>
      <vt:lpstr>Contracts awarded to WSU</vt:lpstr>
      <vt:lpstr>Bigger Picture</vt:lpstr>
      <vt:lpstr>What a contract IS NOT</vt:lpstr>
      <vt:lpstr>Two Main Types of Contracts Processed by SPA Contracts Group</vt:lpstr>
      <vt:lpstr>Key Documents</vt:lpstr>
      <vt:lpstr>Key Documents</vt:lpstr>
      <vt:lpstr>PowerPoint Presentation</vt:lpstr>
      <vt:lpstr>PowerPoint Presentation</vt:lpstr>
      <vt:lpstr>Break it Down:  Industry Research Contracts - </vt:lpstr>
      <vt:lpstr>Federal and State Contracts</vt:lpstr>
      <vt:lpstr>PowerPoint Presentation</vt:lpstr>
      <vt:lpstr>Factors Affecting Contract Negotiation</vt:lpstr>
      <vt:lpstr>Conflicting Goals</vt:lpstr>
      <vt:lpstr>Factors Affecting Negotiation</vt:lpstr>
      <vt:lpstr>Factors Affecting Negotiation</vt:lpstr>
      <vt:lpstr>Factors Affecting Negotiation</vt:lpstr>
      <vt:lpstr>Factors Affecting Negotiation</vt:lpstr>
      <vt:lpstr>Factors Affecting Negotiation</vt:lpstr>
      <vt:lpstr>Factors Affecting Negotiation</vt:lpstr>
      <vt:lpstr>Factors Affecting Negotiation</vt:lpstr>
      <vt:lpstr>Factors Affecting Negotiation</vt:lpstr>
      <vt:lpstr>Factors Affecting Negotiation</vt:lpstr>
      <vt:lpstr>What Do I Need to Process a Contract Through SPA?</vt:lpstr>
      <vt:lpstr>What Do I Need to Process a Contract Through SPA?</vt:lpstr>
      <vt:lpstr>What Do I Need to Process a Contract Through SPA?</vt:lpstr>
      <vt:lpstr>Changes to the Scope of Work and/or Budget</vt:lpstr>
      <vt:lpstr>Questions/Open Forum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Negotiation Basics</dc:title>
  <dc:creator>Tim Foley;Patty Marie Yuhas Kieleszewski</dc:creator>
  <cp:lastModifiedBy>Tim Foley</cp:lastModifiedBy>
  <cp:revision>78</cp:revision>
  <dcterms:modified xsi:type="dcterms:W3CDTF">2015-05-19T13:15:00Z</dcterms:modified>
</cp:coreProperties>
</file>